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4" r:id="rId4"/>
    <p:sldId id="268" r:id="rId5"/>
    <p:sldId id="313" r:id="rId6"/>
    <p:sldId id="315" r:id="rId7"/>
    <p:sldId id="258" r:id="rId8"/>
    <p:sldId id="272" r:id="rId9"/>
    <p:sldId id="280" r:id="rId10"/>
    <p:sldId id="278" r:id="rId11"/>
    <p:sldId id="305" r:id="rId12"/>
    <p:sldId id="283" r:id="rId13"/>
    <p:sldId id="282" r:id="rId14"/>
    <p:sldId id="284" r:id="rId15"/>
    <p:sldId id="285" r:id="rId16"/>
    <p:sldId id="286" r:id="rId17"/>
    <p:sldId id="287" r:id="rId18"/>
    <p:sldId id="288" r:id="rId19"/>
    <p:sldId id="290" r:id="rId20"/>
    <p:sldId id="289" r:id="rId21"/>
    <p:sldId id="291" r:id="rId22"/>
    <p:sldId id="292" r:id="rId23"/>
    <p:sldId id="293" r:id="rId24"/>
    <p:sldId id="310" r:id="rId25"/>
    <p:sldId id="296" r:id="rId26"/>
    <p:sldId id="303" r:id="rId27"/>
    <p:sldId id="295" r:id="rId28"/>
    <p:sldId id="298" r:id="rId29"/>
    <p:sldId id="311" r:id="rId30"/>
    <p:sldId id="319" r:id="rId31"/>
    <p:sldId id="304" r:id="rId32"/>
    <p:sldId id="300" r:id="rId33"/>
    <p:sldId id="324" r:id="rId34"/>
    <p:sldId id="302" r:id="rId35"/>
    <p:sldId id="317" r:id="rId36"/>
    <p:sldId id="306" r:id="rId37"/>
    <p:sldId id="307" r:id="rId38"/>
    <p:sldId id="318" r:id="rId39"/>
    <p:sldId id="312" r:id="rId40"/>
    <p:sldId id="308" r:id="rId41"/>
    <p:sldId id="316" r:id="rId42"/>
    <p:sldId id="320" r:id="rId43"/>
    <p:sldId id="321" r:id="rId44"/>
    <p:sldId id="322" r:id="rId45"/>
    <p:sldId id="323" r:id="rId46"/>
    <p:sldId id="309" r:id="rId47"/>
    <p:sldId id="297" r:id="rId4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4B3E6C-3E6A-455D-9FA0-F2BE78FB38C3}" v="49" dt="2021-06-11T14:26:20.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110" autoAdjust="0"/>
    <p:restoredTop sz="94660"/>
  </p:normalViewPr>
  <p:slideViewPr>
    <p:cSldViewPr snapToGrid="0">
      <p:cViewPr varScale="1">
        <p:scale>
          <a:sx n="116" d="100"/>
          <a:sy n="116" d="100"/>
        </p:scale>
        <p:origin x="132" y="120"/>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js Geert" userId="71bbdf76-1f78-436b-8a82-e502e1f22064" providerId="ADAL" clId="{6F4B3E6C-3E6A-455D-9FA0-F2BE78FB38C3}"/>
    <pc:docChg chg="undo redo custSel addSld delSld modSld sldOrd">
      <pc:chgData name="Thijs Geert" userId="71bbdf76-1f78-436b-8a82-e502e1f22064" providerId="ADAL" clId="{6F4B3E6C-3E6A-455D-9FA0-F2BE78FB38C3}" dt="2021-06-11T14:26:30.075" v="3043" actId="1076"/>
      <pc:docMkLst>
        <pc:docMk/>
      </pc:docMkLst>
      <pc:sldChg chg="modSp mod">
        <pc:chgData name="Thijs Geert" userId="71bbdf76-1f78-436b-8a82-e502e1f22064" providerId="ADAL" clId="{6F4B3E6C-3E6A-455D-9FA0-F2BE78FB38C3}" dt="2021-06-08T09:17:09.481" v="7" actId="20577"/>
        <pc:sldMkLst>
          <pc:docMk/>
          <pc:sldMk cId="1079647020" sldId="256"/>
        </pc:sldMkLst>
        <pc:spChg chg="mod">
          <ac:chgData name="Thijs Geert" userId="71bbdf76-1f78-436b-8a82-e502e1f22064" providerId="ADAL" clId="{6F4B3E6C-3E6A-455D-9FA0-F2BE78FB38C3}" dt="2021-06-08T09:17:09.481" v="7" actId="20577"/>
          <ac:spMkLst>
            <pc:docMk/>
            <pc:sldMk cId="1079647020" sldId="256"/>
            <ac:spMk id="2" creationId="{C07B92A7-5C6D-4503-9043-CF7000AD393A}"/>
          </ac:spMkLst>
        </pc:spChg>
      </pc:sldChg>
      <pc:sldChg chg="modSp mod">
        <pc:chgData name="Thijs Geert" userId="71bbdf76-1f78-436b-8a82-e502e1f22064" providerId="ADAL" clId="{6F4B3E6C-3E6A-455D-9FA0-F2BE78FB38C3}" dt="2021-06-08T09:27:22.170" v="328" actId="20577"/>
        <pc:sldMkLst>
          <pc:docMk/>
          <pc:sldMk cId="665249999" sldId="257"/>
        </pc:sldMkLst>
        <pc:spChg chg="mod">
          <ac:chgData name="Thijs Geert" userId="71bbdf76-1f78-436b-8a82-e502e1f22064" providerId="ADAL" clId="{6F4B3E6C-3E6A-455D-9FA0-F2BE78FB38C3}" dt="2021-06-08T09:27:22.170" v="328" actId="20577"/>
          <ac:spMkLst>
            <pc:docMk/>
            <pc:sldMk cId="665249999" sldId="257"/>
            <ac:spMk id="3" creationId="{B91FEBC3-BC36-44B4-98C0-7B7A5DAF600B}"/>
          </ac:spMkLst>
        </pc:spChg>
      </pc:sldChg>
      <pc:sldChg chg="modSp mod">
        <pc:chgData name="Thijs Geert" userId="71bbdf76-1f78-436b-8a82-e502e1f22064" providerId="ADAL" clId="{6F4B3E6C-3E6A-455D-9FA0-F2BE78FB38C3}" dt="2021-06-08T09:27:52.980" v="351" actId="20577"/>
        <pc:sldMkLst>
          <pc:docMk/>
          <pc:sldMk cId="3567293136" sldId="258"/>
        </pc:sldMkLst>
        <pc:spChg chg="mod">
          <ac:chgData name="Thijs Geert" userId="71bbdf76-1f78-436b-8a82-e502e1f22064" providerId="ADAL" clId="{6F4B3E6C-3E6A-455D-9FA0-F2BE78FB38C3}" dt="2021-06-08T09:27:52.980" v="351" actId="20577"/>
          <ac:spMkLst>
            <pc:docMk/>
            <pc:sldMk cId="3567293136" sldId="258"/>
            <ac:spMk id="2" creationId="{1DEFF95F-CF61-49C4-B9AA-440049470977}"/>
          </ac:spMkLst>
        </pc:spChg>
      </pc:sldChg>
      <pc:sldChg chg="add del">
        <pc:chgData name="Thijs Geert" userId="71bbdf76-1f78-436b-8a82-e502e1f22064" providerId="ADAL" clId="{6F4B3E6C-3E6A-455D-9FA0-F2BE78FB38C3}" dt="2021-06-08T09:28:58.258" v="354" actId="47"/>
        <pc:sldMkLst>
          <pc:docMk/>
          <pc:sldMk cId="2493186312" sldId="259"/>
        </pc:sldMkLst>
      </pc:sldChg>
      <pc:sldChg chg="addSp delSp modSp mod">
        <pc:chgData name="Thijs Geert" userId="71bbdf76-1f78-436b-8a82-e502e1f22064" providerId="ADAL" clId="{6F4B3E6C-3E6A-455D-9FA0-F2BE78FB38C3}" dt="2021-06-08T10:14:41.905" v="456" actId="1076"/>
        <pc:sldMkLst>
          <pc:docMk/>
          <pc:sldMk cId="2980106144" sldId="268"/>
        </pc:sldMkLst>
        <pc:picChg chg="add del mod">
          <ac:chgData name="Thijs Geert" userId="71bbdf76-1f78-436b-8a82-e502e1f22064" providerId="ADAL" clId="{6F4B3E6C-3E6A-455D-9FA0-F2BE78FB38C3}" dt="2021-06-08T10:14:27.973" v="449" actId="478"/>
          <ac:picMkLst>
            <pc:docMk/>
            <pc:sldMk cId="2980106144" sldId="268"/>
            <ac:picMk id="4" creationId="{4A82B2FA-9534-45CB-98FB-C97A06225373}"/>
          </ac:picMkLst>
        </pc:picChg>
        <pc:picChg chg="add mod">
          <ac:chgData name="Thijs Geert" userId="71bbdf76-1f78-436b-8a82-e502e1f22064" providerId="ADAL" clId="{6F4B3E6C-3E6A-455D-9FA0-F2BE78FB38C3}" dt="2021-06-08T10:14:41.905" v="456" actId="1076"/>
          <ac:picMkLst>
            <pc:docMk/>
            <pc:sldMk cId="2980106144" sldId="268"/>
            <ac:picMk id="6" creationId="{135AFAAC-B434-4F15-8BAD-0938F2432EE6}"/>
          </ac:picMkLst>
        </pc:picChg>
        <pc:picChg chg="del">
          <ac:chgData name="Thijs Geert" userId="71bbdf76-1f78-436b-8a82-e502e1f22064" providerId="ADAL" clId="{6F4B3E6C-3E6A-455D-9FA0-F2BE78FB38C3}" dt="2021-06-08T10:08:27.761" v="441" actId="478"/>
          <ac:picMkLst>
            <pc:docMk/>
            <pc:sldMk cId="2980106144" sldId="268"/>
            <ac:picMk id="9" creationId="{1600B1B6-1363-4990-A911-A6B7CC15F892}"/>
          </ac:picMkLst>
        </pc:picChg>
      </pc:sldChg>
      <pc:sldChg chg="add del">
        <pc:chgData name="Thijs Geert" userId="71bbdf76-1f78-436b-8a82-e502e1f22064" providerId="ADAL" clId="{6F4B3E6C-3E6A-455D-9FA0-F2BE78FB38C3}" dt="2021-06-08T09:28:58.258" v="354" actId="47"/>
        <pc:sldMkLst>
          <pc:docMk/>
          <pc:sldMk cId="3285285689" sldId="269"/>
        </pc:sldMkLst>
      </pc:sldChg>
      <pc:sldChg chg="add del">
        <pc:chgData name="Thijs Geert" userId="71bbdf76-1f78-436b-8a82-e502e1f22064" providerId="ADAL" clId="{6F4B3E6C-3E6A-455D-9FA0-F2BE78FB38C3}" dt="2021-06-08T09:28:58.258" v="354" actId="47"/>
        <pc:sldMkLst>
          <pc:docMk/>
          <pc:sldMk cId="540477365" sldId="270"/>
        </pc:sldMkLst>
      </pc:sldChg>
      <pc:sldChg chg="add del">
        <pc:chgData name="Thijs Geert" userId="71bbdf76-1f78-436b-8a82-e502e1f22064" providerId="ADAL" clId="{6F4B3E6C-3E6A-455D-9FA0-F2BE78FB38C3}" dt="2021-06-08T09:28:58.258" v="354" actId="47"/>
        <pc:sldMkLst>
          <pc:docMk/>
          <pc:sldMk cId="2660580077" sldId="271"/>
        </pc:sldMkLst>
      </pc:sldChg>
      <pc:sldChg chg="addSp delSp modSp mod">
        <pc:chgData name="Thijs Geert" userId="71bbdf76-1f78-436b-8a82-e502e1f22064" providerId="ADAL" clId="{6F4B3E6C-3E6A-455D-9FA0-F2BE78FB38C3}" dt="2021-06-08T10:15:31.018" v="463" actId="478"/>
        <pc:sldMkLst>
          <pc:docMk/>
          <pc:sldMk cId="3268978525" sldId="272"/>
        </pc:sldMkLst>
        <pc:picChg chg="add mod ord">
          <ac:chgData name="Thijs Geert" userId="71bbdf76-1f78-436b-8a82-e502e1f22064" providerId="ADAL" clId="{6F4B3E6C-3E6A-455D-9FA0-F2BE78FB38C3}" dt="2021-06-08T10:15:26.826" v="462" actId="167"/>
          <ac:picMkLst>
            <pc:docMk/>
            <pc:sldMk cId="3268978525" sldId="272"/>
            <ac:picMk id="4" creationId="{7F706239-2BE0-4D6F-9F60-5251CFE6CC3F}"/>
          </ac:picMkLst>
        </pc:picChg>
        <pc:picChg chg="del">
          <ac:chgData name="Thijs Geert" userId="71bbdf76-1f78-436b-8a82-e502e1f22064" providerId="ADAL" clId="{6F4B3E6C-3E6A-455D-9FA0-F2BE78FB38C3}" dt="2021-06-08T10:15:31.018" v="463" actId="478"/>
          <ac:picMkLst>
            <pc:docMk/>
            <pc:sldMk cId="3268978525" sldId="272"/>
            <ac:picMk id="6" creationId="{9B50C6DF-C33E-469C-BF78-7A534F8C72D5}"/>
          </ac:picMkLst>
        </pc:picChg>
      </pc:sldChg>
      <pc:sldChg chg="add del">
        <pc:chgData name="Thijs Geert" userId="71bbdf76-1f78-436b-8a82-e502e1f22064" providerId="ADAL" clId="{6F4B3E6C-3E6A-455D-9FA0-F2BE78FB38C3}" dt="2021-06-08T09:28:58.258" v="354" actId="47"/>
        <pc:sldMkLst>
          <pc:docMk/>
          <pc:sldMk cId="4047673775" sldId="273"/>
        </pc:sldMkLst>
      </pc:sldChg>
      <pc:sldChg chg="add del">
        <pc:chgData name="Thijs Geert" userId="71bbdf76-1f78-436b-8a82-e502e1f22064" providerId="ADAL" clId="{6F4B3E6C-3E6A-455D-9FA0-F2BE78FB38C3}" dt="2021-06-08T09:28:58.258" v="354" actId="47"/>
        <pc:sldMkLst>
          <pc:docMk/>
          <pc:sldMk cId="3963406624" sldId="274"/>
        </pc:sldMkLst>
      </pc:sldChg>
      <pc:sldChg chg="add del">
        <pc:chgData name="Thijs Geert" userId="71bbdf76-1f78-436b-8a82-e502e1f22064" providerId="ADAL" clId="{6F4B3E6C-3E6A-455D-9FA0-F2BE78FB38C3}" dt="2021-06-08T09:28:58.258" v="354" actId="47"/>
        <pc:sldMkLst>
          <pc:docMk/>
          <pc:sldMk cId="3726584187" sldId="275"/>
        </pc:sldMkLst>
      </pc:sldChg>
      <pc:sldChg chg="add del">
        <pc:chgData name="Thijs Geert" userId="71bbdf76-1f78-436b-8a82-e502e1f22064" providerId="ADAL" clId="{6F4B3E6C-3E6A-455D-9FA0-F2BE78FB38C3}" dt="2021-06-08T09:28:58.258" v="354" actId="47"/>
        <pc:sldMkLst>
          <pc:docMk/>
          <pc:sldMk cId="3143991073" sldId="276"/>
        </pc:sldMkLst>
      </pc:sldChg>
      <pc:sldChg chg="add del">
        <pc:chgData name="Thijs Geert" userId="71bbdf76-1f78-436b-8a82-e502e1f22064" providerId="ADAL" clId="{6F4B3E6C-3E6A-455D-9FA0-F2BE78FB38C3}" dt="2021-06-08T09:28:58.258" v="354" actId="47"/>
        <pc:sldMkLst>
          <pc:docMk/>
          <pc:sldMk cId="3880575567" sldId="277"/>
        </pc:sldMkLst>
      </pc:sldChg>
      <pc:sldChg chg="addSp delSp modSp mod">
        <pc:chgData name="Thijs Geert" userId="71bbdf76-1f78-436b-8a82-e502e1f22064" providerId="ADAL" clId="{6F4B3E6C-3E6A-455D-9FA0-F2BE78FB38C3}" dt="2021-06-08T10:16:32.108" v="475" actId="1076"/>
        <pc:sldMkLst>
          <pc:docMk/>
          <pc:sldMk cId="1551430542" sldId="278"/>
        </pc:sldMkLst>
        <pc:spChg chg="mod">
          <ac:chgData name="Thijs Geert" userId="71bbdf76-1f78-436b-8a82-e502e1f22064" providerId="ADAL" clId="{6F4B3E6C-3E6A-455D-9FA0-F2BE78FB38C3}" dt="2021-06-08T10:16:13.518" v="471" actId="14100"/>
          <ac:spMkLst>
            <pc:docMk/>
            <pc:sldMk cId="1551430542" sldId="278"/>
            <ac:spMk id="12" creationId="{89EE01A9-E2E8-4E6C-BE10-C75F335BCCE6}"/>
          </ac:spMkLst>
        </pc:spChg>
        <pc:spChg chg="mod">
          <ac:chgData name="Thijs Geert" userId="71bbdf76-1f78-436b-8a82-e502e1f22064" providerId="ADAL" clId="{6F4B3E6C-3E6A-455D-9FA0-F2BE78FB38C3}" dt="2021-06-08T10:16:22.410" v="473" actId="14100"/>
          <ac:spMkLst>
            <pc:docMk/>
            <pc:sldMk cId="1551430542" sldId="278"/>
            <ac:spMk id="21" creationId="{DF1A83EF-BE05-49C2-9D0E-D956F76EAAA7}"/>
          </ac:spMkLst>
        </pc:spChg>
        <pc:spChg chg="mod">
          <ac:chgData name="Thijs Geert" userId="71bbdf76-1f78-436b-8a82-e502e1f22064" providerId="ADAL" clId="{6F4B3E6C-3E6A-455D-9FA0-F2BE78FB38C3}" dt="2021-06-08T10:16:32.108" v="475" actId="1076"/>
          <ac:spMkLst>
            <pc:docMk/>
            <pc:sldMk cId="1551430542" sldId="278"/>
            <ac:spMk id="23" creationId="{B08DF374-DC09-4FD9-A689-4E9B69E9BC75}"/>
          </ac:spMkLst>
        </pc:spChg>
        <pc:spChg chg="mod">
          <ac:chgData name="Thijs Geert" userId="71bbdf76-1f78-436b-8a82-e502e1f22064" providerId="ADAL" clId="{6F4B3E6C-3E6A-455D-9FA0-F2BE78FB38C3}" dt="2021-06-08T10:16:18.096" v="472" actId="14100"/>
          <ac:spMkLst>
            <pc:docMk/>
            <pc:sldMk cId="1551430542" sldId="278"/>
            <ac:spMk id="25" creationId="{BFC788DB-A4B4-462C-8FC4-9A9ED9C59376}"/>
          </ac:spMkLst>
        </pc:spChg>
        <pc:spChg chg="mod">
          <ac:chgData name="Thijs Geert" userId="71bbdf76-1f78-436b-8a82-e502e1f22064" providerId="ADAL" clId="{6F4B3E6C-3E6A-455D-9FA0-F2BE78FB38C3}" dt="2021-06-08T09:29:53.121" v="358" actId="20577"/>
          <ac:spMkLst>
            <pc:docMk/>
            <pc:sldMk cId="1551430542" sldId="278"/>
            <ac:spMk id="32" creationId="{4394FEE1-08E7-4285-A1F1-77E58FEA9AED}"/>
          </ac:spMkLst>
        </pc:spChg>
        <pc:picChg chg="del">
          <ac:chgData name="Thijs Geert" userId="71bbdf76-1f78-436b-8a82-e502e1f22064" providerId="ADAL" clId="{6F4B3E6C-3E6A-455D-9FA0-F2BE78FB38C3}" dt="2021-06-08T10:15:51.895" v="466" actId="478"/>
          <ac:picMkLst>
            <pc:docMk/>
            <pc:sldMk cId="1551430542" sldId="278"/>
            <ac:picMk id="33" creationId="{735BFFB3-78F3-4DC3-B1BB-C963F4043215}"/>
          </ac:picMkLst>
        </pc:picChg>
        <pc:picChg chg="add mod ord">
          <ac:chgData name="Thijs Geert" userId="71bbdf76-1f78-436b-8a82-e502e1f22064" providerId="ADAL" clId="{6F4B3E6C-3E6A-455D-9FA0-F2BE78FB38C3}" dt="2021-06-08T10:15:48.594" v="465" actId="167"/>
          <ac:picMkLst>
            <pc:docMk/>
            <pc:sldMk cId="1551430542" sldId="278"/>
            <ac:picMk id="34" creationId="{8704A8E7-8DBD-4DFD-8B11-0ECEFA3EDF3B}"/>
          </ac:picMkLst>
        </pc:picChg>
      </pc:sldChg>
      <pc:sldChg chg="add del">
        <pc:chgData name="Thijs Geert" userId="71bbdf76-1f78-436b-8a82-e502e1f22064" providerId="ADAL" clId="{6F4B3E6C-3E6A-455D-9FA0-F2BE78FB38C3}" dt="2021-06-08T09:28:58.258" v="354" actId="47"/>
        <pc:sldMkLst>
          <pc:docMk/>
          <pc:sldMk cId="811632603" sldId="279"/>
        </pc:sldMkLst>
      </pc:sldChg>
      <pc:sldChg chg="add del">
        <pc:chgData name="Thijs Geert" userId="71bbdf76-1f78-436b-8a82-e502e1f22064" providerId="ADAL" clId="{6F4B3E6C-3E6A-455D-9FA0-F2BE78FB38C3}" dt="2021-06-08T09:28:40.461" v="353" actId="47"/>
        <pc:sldMkLst>
          <pc:docMk/>
          <pc:sldMk cId="3308026861" sldId="280"/>
        </pc:sldMkLst>
      </pc:sldChg>
      <pc:sldChg chg="modSp mod">
        <pc:chgData name="Thijs Geert" userId="71bbdf76-1f78-436b-8a82-e502e1f22064" providerId="ADAL" clId="{6F4B3E6C-3E6A-455D-9FA0-F2BE78FB38C3}" dt="2021-06-08T09:46:44.917" v="382" actId="2166"/>
        <pc:sldMkLst>
          <pc:docMk/>
          <pc:sldMk cId="2695381399" sldId="284"/>
        </pc:sldMkLst>
        <pc:graphicFrameChg chg="modGraphic">
          <ac:chgData name="Thijs Geert" userId="71bbdf76-1f78-436b-8a82-e502e1f22064" providerId="ADAL" clId="{6F4B3E6C-3E6A-455D-9FA0-F2BE78FB38C3}" dt="2021-06-08T09:46:44.917" v="382" actId="2166"/>
          <ac:graphicFrameMkLst>
            <pc:docMk/>
            <pc:sldMk cId="2695381399" sldId="284"/>
            <ac:graphicFrameMk id="6" creationId="{71931EB5-C37A-418F-99BC-F8B25BD8F6BB}"/>
          </ac:graphicFrameMkLst>
        </pc:graphicFrameChg>
      </pc:sldChg>
      <pc:sldChg chg="modSp mod">
        <pc:chgData name="Thijs Geert" userId="71bbdf76-1f78-436b-8a82-e502e1f22064" providerId="ADAL" clId="{6F4B3E6C-3E6A-455D-9FA0-F2BE78FB38C3}" dt="2021-06-08T09:46:44.620" v="381" actId="2166"/>
        <pc:sldMkLst>
          <pc:docMk/>
          <pc:sldMk cId="2748777361" sldId="285"/>
        </pc:sldMkLst>
        <pc:graphicFrameChg chg="modGraphic">
          <ac:chgData name="Thijs Geert" userId="71bbdf76-1f78-436b-8a82-e502e1f22064" providerId="ADAL" clId="{6F4B3E6C-3E6A-455D-9FA0-F2BE78FB38C3}" dt="2021-06-08T09:46:44.620" v="381" actId="2166"/>
          <ac:graphicFrameMkLst>
            <pc:docMk/>
            <pc:sldMk cId="2748777361" sldId="285"/>
            <ac:graphicFrameMk id="6" creationId="{71931EB5-C37A-418F-99BC-F8B25BD8F6BB}"/>
          </ac:graphicFrameMkLst>
        </pc:graphicFrameChg>
      </pc:sldChg>
      <pc:sldChg chg="modSp mod">
        <pc:chgData name="Thijs Geert" userId="71bbdf76-1f78-436b-8a82-e502e1f22064" providerId="ADAL" clId="{6F4B3E6C-3E6A-455D-9FA0-F2BE78FB38C3}" dt="2021-06-08T09:46:44.365" v="380" actId="2166"/>
        <pc:sldMkLst>
          <pc:docMk/>
          <pc:sldMk cId="1396246287" sldId="286"/>
        </pc:sldMkLst>
        <pc:graphicFrameChg chg="modGraphic">
          <ac:chgData name="Thijs Geert" userId="71bbdf76-1f78-436b-8a82-e502e1f22064" providerId="ADAL" clId="{6F4B3E6C-3E6A-455D-9FA0-F2BE78FB38C3}" dt="2021-06-08T09:46:44.365" v="380" actId="2166"/>
          <ac:graphicFrameMkLst>
            <pc:docMk/>
            <pc:sldMk cId="1396246287" sldId="286"/>
            <ac:graphicFrameMk id="6" creationId="{71931EB5-C37A-418F-99BC-F8B25BD8F6BB}"/>
          </ac:graphicFrameMkLst>
        </pc:graphicFrameChg>
      </pc:sldChg>
      <pc:sldChg chg="modSp mod">
        <pc:chgData name="Thijs Geert" userId="71bbdf76-1f78-436b-8a82-e502e1f22064" providerId="ADAL" clId="{6F4B3E6C-3E6A-455D-9FA0-F2BE78FB38C3}" dt="2021-06-08T09:46:44.113" v="379" actId="2166"/>
        <pc:sldMkLst>
          <pc:docMk/>
          <pc:sldMk cId="1109731147" sldId="287"/>
        </pc:sldMkLst>
        <pc:graphicFrameChg chg="modGraphic">
          <ac:chgData name="Thijs Geert" userId="71bbdf76-1f78-436b-8a82-e502e1f22064" providerId="ADAL" clId="{6F4B3E6C-3E6A-455D-9FA0-F2BE78FB38C3}" dt="2021-06-08T09:46:44.113" v="379" actId="2166"/>
          <ac:graphicFrameMkLst>
            <pc:docMk/>
            <pc:sldMk cId="1109731147" sldId="287"/>
            <ac:graphicFrameMk id="6" creationId="{71931EB5-C37A-418F-99BC-F8B25BD8F6BB}"/>
          </ac:graphicFrameMkLst>
        </pc:graphicFrameChg>
      </pc:sldChg>
      <pc:sldChg chg="modSp mod">
        <pc:chgData name="Thijs Geert" userId="71bbdf76-1f78-436b-8a82-e502e1f22064" providerId="ADAL" clId="{6F4B3E6C-3E6A-455D-9FA0-F2BE78FB38C3}" dt="2021-06-08T09:46:49.805" v="386" actId="5793"/>
        <pc:sldMkLst>
          <pc:docMk/>
          <pc:sldMk cId="4150506925" sldId="289"/>
        </pc:sldMkLst>
        <pc:graphicFrameChg chg="modGraphic">
          <ac:chgData name="Thijs Geert" userId="71bbdf76-1f78-436b-8a82-e502e1f22064" providerId="ADAL" clId="{6F4B3E6C-3E6A-455D-9FA0-F2BE78FB38C3}" dt="2021-06-08T09:46:49.805" v="386" actId="5793"/>
          <ac:graphicFrameMkLst>
            <pc:docMk/>
            <pc:sldMk cId="4150506925" sldId="289"/>
            <ac:graphicFrameMk id="6" creationId="{71931EB5-C37A-418F-99BC-F8B25BD8F6BB}"/>
          </ac:graphicFrameMkLst>
        </pc:graphicFrameChg>
      </pc:sldChg>
      <pc:sldChg chg="modSp mod">
        <pc:chgData name="Thijs Geert" userId="71bbdf76-1f78-436b-8a82-e502e1f22064" providerId="ADAL" clId="{6F4B3E6C-3E6A-455D-9FA0-F2BE78FB38C3}" dt="2021-06-08T11:48:44.920" v="754" actId="20577"/>
        <pc:sldMkLst>
          <pc:docMk/>
          <pc:sldMk cId="2556752451" sldId="291"/>
        </pc:sldMkLst>
        <pc:spChg chg="mod">
          <ac:chgData name="Thijs Geert" userId="71bbdf76-1f78-436b-8a82-e502e1f22064" providerId="ADAL" clId="{6F4B3E6C-3E6A-455D-9FA0-F2BE78FB38C3}" dt="2021-06-08T11:48:44.920" v="754" actId="20577"/>
          <ac:spMkLst>
            <pc:docMk/>
            <pc:sldMk cId="2556752451" sldId="291"/>
            <ac:spMk id="3" creationId="{B91FEBC3-BC36-44B4-98C0-7B7A5DAF600B}"/>
          </ac:spMkLst>
        </pc:spChg>
      </pc:sldChg>
      <pc:sldChg chg="modSp mod">
        <pc:chgData name="Thijs Geert" userId="71bbdf76-1f78-436b-8a82-e502e1f22064" providerId="ADAL" clId="{6F4B3E6C-3E6A-455D-9FA0-F2BE78FB38C3}" dt="2021-06-11T08:53:58.399" v="2186" actId="20577"/>
        <pc:sldMkLst>
          <pc:docMk/>
          <pc:sldMk cId="1753102071" sldId="293"/>
        </pc:sldMkLst>
        <pc:spChg chg="mod">
          <ac:chgData name="Thijs Geert" userId="71bbdf76-1f78-436b-8a82-e502e1f22064" providerId="ADAL" clId="{6F4B3E6C-3E6A-455D-9FA0-F2BE78FB38C3}" dt="2021-06-11T08:53:58.399" v="2186" actId="20577"/>
          <ac:spMkLst>
            <pc:docMk/>
            <pc:sldMk cId="1753102071" sldId="293"/>
            <ac:spMk id="4" creationId="{FF7E094E-75A0-4231-99D8-58C625816F59}"/>
          </ac:spMkLst>
        </pc:spChg>
      </pc:sldChg>
      <pc:sldChg chg="addSp delSp modSp del mod">
        <pc:chgData name="Thijs Geert" userId="71bbdf76-1f78-436b-8a82-e502e1f22064" providerId="ADAL" clId="{6F4B3E6C-3E6A-455D-9FA0-F2BE78FB38C3}" dt="2021-06-08T11:50:01.033" v="779" actId="47"/>
        <pc:sldMkLst>
          <pc:docMk/>
          <pc:sldMk cId="3601242841" sldId="294"/>
        </pc:sldMkLst>
        <pc:picChg chg="add mod ord">
          <ac:chgData name="Thijs Geert" userId="71bbdf76-1f78-436b-8a82-e502e1f22064" providerId="ADAL" clId="{6F4B3E6C-3E6A-455D-9FA0-F2BE78FB38C3}" dt="2021-06-08T10:20:34.523" v="481" actId="167"/>
          <ac:picMkLst>
            <pc:docMk/>
            <pc:sldMk cId="3601242841" sldId="294"/>
            <ac:picMk id="4" creationId="{CED8A72D-F797-417D-BAE9-BE7199F57835}"/>
          </ac:picMkLst>
        </pc:picChg>
        <pc:picChg chg="del">
          <ac:chgData name="Thijs Geert" userId="71bbdf76-1f78-436b-8a82-e502e1f22064" providerId="ADAL" clId="{6F4B3E6C-3E6A-455D-9FA0-F2BE78FB38C3}" dt="2021-06-08T10:20:37.663" v="482" actId="478"/>
          <ac:picMkLst>
            <pc:docMk/>
            <pc:sldMk cId="3601242841" sldId="294"/>
            <ac:picMk id="18" creationId="{4A760CF7-59AD-4057-81BE-C7562D489E73}"/>
          </ac:picMkLst>
        </pc:picChg>
      </pc:sldChg>
      <pc:sldChg chg="modSp mod">
        <pc:chgData name="Thijs Geert" userId="71bbdf76-1f78-436b-8a82-e502e1f22064" providerId="ADAL" clId="{6F4B3E6C-3E6A-455D-9FA0-F2BE78FB38C3}" dt="2021-06-11T08:56:01.214" v="2204" actId="404"/>
        <pc:sldMkLst>
          <pc:docMk/>
          <pc:sldMk cId="2211994134" sldId="295"/>
        </pc:sldMkLst>
        <pc:spChg chg="mod">
          <ac:chgData name="Thijs Geert" userId="71bbdf76-1f78-436b-8a82-e502e1f22064" providerId="ADAL" clId="{6F4B3E6C-3E6A-455D-9FA0-F2BE78FB38C3}" dt="2021-06-11T08:56:01.214" v="2204" actId="404"/>
          <ac:spMkLst>
            <pc:docMk/>
            <pc:sldMk cId="2211994134" sldId="295"/>
            <ac:spMk id="2" creationId="{1DEFF95F-CF61-49C4-B9AA-440049470977}"/>
          </ac:spMkLst>
        </pc:spChg>
      </pc:sldChg>
      <pc:sldChg chg="addSp delSp modSp mod">
        <pc:chgData name="Thijs Geert" userId="71bbdf76-1f78-436b-8a82-e502e1f22064" providerId="ADAL" clId="{6F4B3E6C-3E6A-455D-9FA0-F2BE78FB38C3}" dt="2021-06-11T10:39:15.729" v="3020" actId="1076"/>
        <pc:sldMkLst>
          <pc:docMk/>
          <pc:sldMk cId="2536380236" sldId="296"/>
        </pc:sldMkLst>
        <pc:spChg chg="mod">
          <ac:chgData name="Thijs Geert" userId="71bbdf76-1f78-436b-8a82-e502e1f22064" providerId="ADAL" clId="{6F4B3E6C-3E6A-455D-9FA0-F2BE78FB38C3}" dt="2021-06-11T10:39:15.729" v="3020" actId="1076"/>
          <ac:spMkLst>
            <pc:docMk/>
            <pc:sldMk cId="2536380236" sldId="296"/>
            <ac:spMk id="4" creationId="{74B2BFD1-400C-470B-B631-D98A60AD3E48}"/>
          </ac:spMkLst>
        </pc:spChg>
        <pc:spChg chg="mod">
          <ac:chgData name="Thijs Geert" userId="71bbdf76-1f78-436b-8a82-e502e1f22064" providerId="ADAL" clId="{6F4B3E6C-3E6A-455D-9FA0-F2BE78FB38C3}" dt="2021-06-11T10:39:09.182" v="3019" actId="1076"/>
          <ac:spMkLst>
            <pc:docMk/>
            <pc:sldMk cId="2536380236" sldId="296"/>
            <ac:spMk id="5" creationId="{D74408F1-578C-49B7-AF9F-37CBDEC75662}"/>
          </ac:spMkLst>
        </pc:spChg>
        <pc:spChg chg="mod">
          <ac:chgData name="Thijs Geert" userId="71bbdf76-1f78-436b-8a82-e502e1f22064" providerId="ADAL" clId="{6F4B3E6C-3E6A-455D-9FA0-F2BE78FB38C3}" dt="2021-06-11T10:38:59.822" v="3016" actId="1076"/>
          <ac:spMkLst>
            <pc:docMk/>
            <pc:sldMk cId="2536380236" sldId="296"/>
            <ac:spMk id="6" creationId="{47BD98AC-B88B-4AD7-B1E9-81576F8E7D2C}"/>
          </ac:spMkLst>
        </pc:spChg>
        <pc:spChg chg="mod">
          <ac:chgData name="Thijs Geert" userId="71bbdf76-1f78-436b-8a82-e502e1f22064" providerId="ADAL" clId="{6F4B3E6C-3E6A-455D-9FA0-F2BE78FB38C3}" dt="2021-06-11T10:39:02.909" v="3017" actId="1076"/>
          <ac:spMkLst>
            <pc:docMk/>
            <pc:sldMk cId="2536380236" sldId="296"/>
            <ac:spMk id="8" creationId="{7C7DDFA2-84D9-4FF7-BC77-0BA4A38AAD9F}"/>
          </ac:spMkLst>
        </pc:spChg>
        <pc:spChg chg="mod">
          <ac:chgData name="Thijs Geert" userId="71bbdf76-1f78-436b-8a82-e502e1f22064" providerId="ADAL" clId="{6F4B3E6C-3E6A-455D-9FA0-F2BE78FB38C3}" dt="2021-06-11T10:39:05.613" v="3018" actId="1076"/>
          <ac:spMkLst>
            <pc:docMk/>
            <pc:sldMk cId="2536380236" sldId="296"/>
            <ac:spMk id="9" creationId="{0C6EE560-2091-4595-91EA-637655CA236F}"/>
          </ac:spMkLst>
        </pc:spChg>
        <pc:spChg chg="mod">
          <ac:chgData name="Thijs Geert" userId="71bbdf76-1f78-436b-8a82-e502e1f22064" providerId="ADAL" clId="{6F4B3E6C-3E6A-455D-9FA0-F2BE78FB38C3}" dt="2021-06-11T10:38:49.321" v="3015" actId="14100"/>
          <ac:spMkLst>
            <pc:docMk/>
            <pc:sldMk cId="2536380236" sldId="296"/>
            <ac:spMk id="10" creationId="{15601535-5DB4-45BA-BEF7-4EF0F0A7FA9B}"/>
          </ac:spMkLst>
        </pc:spChg>
        <pc:picChg chg="del">
          <ac:chgData name="Thijs Geert" userId="71bbdf76-1f78-436b-8a82-e502e1f22064" providerId="ADAL" clId="{6F4B3E6C-3E6A-455D-9FA0-F2BE78FB38C3}" dt="2021-06-11T10:26:51.566" v="2979" actId="478"/>
          <ac:picMkLst>
            <pc:docMk/>
            <pc:sldMk cId="2536380236" sldId="296"/>
            <ac:picMk id="7" creationId="{87880980-ED25-4C55-9B18-CD057AFBD581}"/>
          </ac:picMkLst>
        </pc:picChg>
        <pc:picChg chg="add del mod ord">
          <ac:chgData name="Thijs Geert" userId="71bbdf76-1f78-436b-8a82-e502e1f22064" providerId="ADAL" clId="{6F4B3E6C-3E6A-455D-9FA0-F2BE78FB38C3}" dt="2021-06-11T10:28:27.298" v="2987" actId="478"/>
          <ac:picMkLst>
            <pc:docMk/>
            <pc:sldMk cId="2536380236" sldId="296"/>
            <ac:picMk id="11" creationId="{52736001-70D3-46E5-B99A-48DEECF3ACD9}"/>
          </ac:picMkLst>
        </pc:picChg>
        <pc:picChg chg="add del mod ord">
          <ac:chgData name="Thijs Geert" userId="71bbdf76-1f78-436b-8a82-e502e1f22064" providerId="ADAL" clId="{6F4B3E6C-3E6A-455D-9FA0-F2BE78FB38C3}" dt="2021-06-11T10:38:34.087" v="3013" actId="478"/>
          <ac:picMkLst>
            <pc:docMk/>
            <pc:sldMk cId="2536380236" sldId="296"/>
            <ac:picMk id="13" creationId="{EFB1875E-6432-4943-BAD5-A64273378AF1}"/>
          </ac:picMkLst>
        </pc:picChg>
        <pc:picChg chg="add mod ord">
          <ac:chgData name="Thijs Geert" userId="71bbdf76-1f78-436b-8a82-e502e1f22064" providerId="ADAL" clId="{6F4B3E6C-3E6A-455D-9FA0-F2BE78FB38C3}" dt="2021-06-11T10:38:31.526" v="3012" actId="167"/>
          <ac:picMkLst>
            <pc:docMk/>
            <pc:sldMk cId="2536380236" sldId="296"/>
            <ac:picMk id="15" creationId="{39E13185-58DF-434C-9734-76F90B6227B4}"/>
          </ac:picMkLst>
        </pc:picChg>
      </pc:sldChg>
      <pc:sldChg chg="modSp mod">
        <pc:chgData name="Thijs Geert" userId="71bbdf76-1f78-436b-8a82-e502e1f22064" providerId="ADAL" clId="{6F4B3E6C-3E6A-455D-9FA0-F2BE78FB38C3}" dt="2021-06-08T12:23:41.701" v="1332" actId="20577"/>
        <pc:sldMkLst>
          <pc:docMk/>
          <pc:sldMk cId="2153600045" sldId="298"/>
        </pc:sldMkLst>
        <pc:spChg chg="mod">
          <ac:chgData name="Thijs Geert" userId="71bbdf76-1f78-436b-8a82-e502e1f22064" providerId="ADAL" clId="{6F4B3E6C-3E6A-455D-9FA0-F2BE78FB38C3}" dt="2021-06-08T12:23:22.416" v="1322" actId="404"/>
          <ac:spMkLst>
            <pc:docMk/>
            <pc:sldMk cId="2153600045" sldId="298"/>
            <ac:spMk id="2" creationId="{1DEFF95F-CF61-49C4-B9AA-440049470977}"/>
          </ac:spMkLst>
        </pc:spChg>
        <pc:spChg chg="mod">
          <ac:chgData name="Thijs Geert" userId="71bbdf76-1f78-436b-8a82-e502e1f22064" providerId="ADAL" clId="{6F4B3E6C-3E6A-455D-9FA0-F2BE78FB38C3}" dt="2021-06-08T12:23:41.701" v="1332" actId="20577"/>
          <ac:spMkLst>
            <pc:docMk/>
            <pc:sldMk cId="2153600045" sldId="298"/>
            <ac:spMk id="3" creationId="{B91FEBC3-BC36-44B4-98C0-7B7A5DAF600B}"/>
          </ac:spMkLst>
        </pc:spChg>
      </pc:sldChg>
      <pc:sldChg chg="addSp delSp modSp mod">
        <pc:chgData name="Thijs Geert" userId="71bbdf76-1f78-436b-8a82-e502e1f22064" providerId="ADAL" clId="{6F4B3E6C-3E6A-455D-9FA0-F2BE78FB38C3}" dt="2021-06-11T09:15:30.322" v="2896" actId="20577"/>
        <pc:sldMkLst>
          <pc:docMk/>
          <pc:sldMk cId="1862427937" sldId="300"/>
        </pc:sldMkLst>
        <pc:spChg chg="mod">
          <ac:chgData name="Thijs Geert" userId="71bbdf76-1f78-436b-8a82-e502e1f22064" providerId="ADAL" clId="{6F4B3E6C-3E6A-455D-9FA0-F2BE78FB38C3}" dt="2021-06-11T09:15:30.322" v="2896" actId="20577"/>
          <ac:spMkLst>
            <pc:docMk/>
            <pc:sldMk cId="1862427937" sldId="300"/>
            <ac:spMk id="2" creationId="{1DEFF95F-CF61-49C4-B9AA-440049470977}"/>
          </ac:spMkLst>
        </pc:spChg>
        <pc:picChg chg="add mod">
          <ac:chgData name="Thijs Geert" userId="71bbdf76-1f78-436b-8a82-e502e1f22064" providerId="ADAL" clId="{6F4B3E6C-3E6A-455D-9FA0-F2BE78FB38C3}" dt="2021-06-08T11:57:36.167" v="1071" actId="14100"/>
          <ac:picMkLst>
            <pc:docMk/>
            <pc:sldMk cId="1862427937" sldId="300"/>
            <ac:picMk id="4" creationId="{258BE69B-1482-4B0C-9789-A83DD962D30E}"/>
          </ac:picMkLst>
        </pc:picChg>
        <pc:picChg chg="del">
          <ac:chgData name="Thijs Geert" userId="71bbdf76-1f78-436b-8a82-e502e1f22064" providerId="ADAL" clId="{6F4B3E6C-3E6A-455D-9FA0-F2BE78FB38C3}" dt="2021-06-08T11:55:29.732" v="1065" actId="478"/>
          <ac:picMkLst>
            <pc:docMk/>
            <pc:sldMk cId="1862427937" sldId="300"/>
            <ac:picMk id="5" creationId="{98F9A0C7-F5D8-46C9-BF59-96619F6CD7C0}"/>
          </ac:picMkLst>
        </pc:picChg>
      </pc:sldChg>
      <pc:sldChg chg="del">
        <pc:chgData name="Thijs Geert" userId="71bbdf76-1f78-436b-8a82-e502e1f22064" providerId="ADAL" clId="{6F4B3E6C-3E6A-455D-9FA0-F2BE78FB38C3}" dt="2021-06-08T11:58:08.217" v="1072" actId="47"/>
        <pc:sldMkLst>
          <pc:docMk/>
          <pc:sldMk cId="1548277589" sldId="301"/>
        </pc:sldMkLst>
      </pc:sldChg>
      <pc:sldChg chg="modSp mod">
        <pc:chgData name="Thijs Geert" userId="71bbdf76-1f78-436b-8a82-e502e1f22064" providerId="ADAL" clId="{6F4B3E6C-3E6A-455D-9FA0-F2BE78FB38C3}" dt="2021-06-11T08:44:35.757" v="2047" actId="20577"/>
        <pc:sldMkLst>
          <pc:docMk/>
          <pc:sldMk cId="3271572501" sldId="303"/>
        </pc:sldMkLst>
        <pc:spChg chg="mod">
          <ac:chgData name="Thijs Geert" userId="71bbdf76-1f78-436b-8a82-e502e1f22064" providerId="ADAL" clId="{6F4B3E6C-3E6A-455D-9FA0-F2BE78FB38C3}" dt="2021-06-11T08:44:35.757" v="2047" actId="20577"/>
          <ac:spMkLst>
            <pc:docMk/>
            <pc:sldMk cId="3271572501" sldId="303"/>
            <ac:spMk id="2" creationId="{1DEFF95F-CF61-49C4-B9AA-440049470977}"/>
          </ac:spMkLst>
        </pc:spChg>
      </pc:sldChg>
      <pc:sldChg chg="modSp add del mod ord">
        <pc:chgData name="Thijs Geert" userId="71bbdf76-1f78-436b-8a82-e502e1f22064" providerId="ADAL" clId="{6F4B3E6C-3E6A-455D-9FA0-F2BE78FB38C3}" dt="2021-06-11T08:54:49.220" v="2187" actId="20577"/>
        <pc:sldMkLst>
          <pc:docMk/>
          <pc:sldMk cId="388173885" sldId="304"/>
        </pc:sldMkLst>
        <pc:spChg chg="mod">
          <ac:chgData name="Thijs Geert" userId="71bbdf76-1f78-436b-8a82-e502e1f22064" providerId="ADAL" clId="{6F4B3E6C-3E6A-455D-9FA0-F2BE78FB38C3}" dt="2021-06-11T08:46:41.371" v="2063" actId="20577"/>
          <ac:spMkLst>
            <pc:docMk/>
            <pc:sldMk cId="388173885" sldId="304"/>
            <ac:spMk id="2" creationId="{1DEFF95F-CF61-49C4-B9AA-440049470977}"/>
          </ac:spMkLst>
        </pc:spChg>
        <pc:spChg chg="mod">
          <ac:chgData name="Thijs Geert" userId="71bbdf76-1f78-436b-8a82-e502e1f22064" providerId="ADAL" clId="{6F4B3E6C-3E6A-455D-9FA0-F2BE78FB38C3}" dt="2021-06-11T08:54:49.220" v="2187" actId="20577"/>
          <ac:spMkLst>
            <pc:docMk/>
            <pc:sldMk cId="388173885" sldId="304"/>
            <ac:spMk id="3" creationId="{B91FEBC3-BC36-44B4-98C0-7B7A5DAF600B}"/>
          </ac:spMkLst>
        </pc:spChg>
      </pc:sldChg>
      <pc:sldChg chg="addSp delSp modSp mod">
        <pc:chgData name="Thijs Geert" userId="71bbdf76-1f78-436b-8a82-e502e1f22064" providerId="ADAL" clId="{6F4B3E6C-3E6A-455D-9FA0-F2BE78FB38C3}" dt="2021-06-11T10:37:52.993" v="3006" actId="478"/>
        <pc:sldMkLst>
          <pc:docMk/>
          <pc:sldMk cId="15055127" sldId="308"/>
        </pc:sldMkLst>
        <pc:spChg chg="del">
          <ac:chgData name="Thijs Geert" userId="71bbdf76-1f78-436b-8a82-e502e1f22064" providerId="ADAL" clId="{6F4B3E6C-3E6A-455D-9FA0-F2BE78FB38C3}" dt="2021-06-11T08:39:09.892" v="1985" actId="478"/>
          <ac:spMkLst>
            <pc:docMk/>
            <pc:sldMk cId="15055127" sldId="308"/>
            <ac:spMk id="3" creationId="{45B1F829-37C1-4254-98E6-62510F72313C}"/>
          </ac:spMkLst>
        </pc:spChg>
        <pc:spChg chg="add del mod">
          <ac:chgData name="Thijs Geert" userId="71bbdf76-1f78-436b-8a82-e502e1f22064" providerId="ADAL" clId="{6F4B3E6C-3E6A-455D-9FA0-F2BE78FB38C3}" dt="2021-06-11T08:39:33.898" v="1994"/>
          <ac:spMkLst>
            <pc:docMk/>
            <pc:sldMk cId="15055127" sldId="308"/>
            <ac:spMk id="5" creationId="{45220A1D-A53B-4CBD-BF20-7EBA83A8B9F4}"/>
          </ac:spMkLst>
        </pc:spChg>
        <pc:spChg chg="add mod">
          <ac:chgData name="Thijs Geert" userId="71bbdf76-1f78-436b-8a82-e502e1f22064" providerId="ADAL" clId="{6F4B3E6C-3E6A-455D-9FA0-F2BE78FB38C3}" dt="2021-06-11T08:41:07.587" v="2003" actId="14100"/>
          <ac:spMkLst>
            <pc:docMk/>
            <pc:sldMk cId="15055127" sldId="308"/>
            <ac:spMk id="8" creationId="{A28D288B-6CB0-47F3-AF94-71A320781359}"/>
          </ac:spMkLst>
        </pc:spChg>
        <pc:spChg chg="add mod">
          <ac:chgData name="Thijs Geert" userId="71bbdf76-1f78-436b-8a82-e502e1f22064" providerId="ADAL" clId="{6F4B3E6C-3E6A-455D-9FA0-F2BE78FB38C3}" dt="2021-06-11T08:41:57.833" v="2015" actId="1076"/>
          <ac:spMkLst>
            <pc:docMk/>
            <pc:sldMk cId="15055127" sldId="308"/>
            <ac:spMk id="9" creationId="{508A5E99-B4CC-464C-A035-73EA040A8F8D}"/>
          </ac:spMkLst>
        </pc:spChg>
        <pc:spChg chg="add mod">
          <ac:chgData name="Thijs Geert" userId="71bbdf76-1f78-436b-8a82-e502e1f22064" providerId="ADAL" clId="{6F4B3E6C-3E6A-455D-9FA0-F2BE78FB38C3}" dt="2021-06-11T08:41:41.331" v="2010" actId="1076"/>
          <ac:spMkLst>
            <pc:docMk/>
            <pc:sldMk cId="15055127" sldId="308"/>
            <ac:spMk id="10" creationId="{E31B69AE-D581-42AE-A9E4-76EB231603EA}"/>
          </ac:spMkLst>
        </pc:spChg>
        <pc:spChg chg="add mod">
          <ac:chgData name="Thijs Geert" userId="71bbdf76-1f78-436b-8a82-e502e1f22064" providerId="ADAL" clId="{6F4B3E6C-3E6A-455D-9FA0-F2BE78FB38C3}" dt="2021-06-11T08:41:25.793" v="2006" actId="571"/>
          <ac:spMkLst>
            <pc:docMk/>
            <pc:sldMk cId="15055127" sldId="308"/>
            <ac:spMk id="11" creationId="{9B514EC5-0BE1-4EBD-AD0A-991DFBB8AAFF}"/>
          </ac:spMkLst>
        </pc:spChg>
        <pc:spChg chg="add mod">
          <ac:chgData name="Thijs Geert" userId="71bbdf76-1f78-436b-8a82-e502e1f22064" providerId="ADAL" clId="{6F4B3E6C-3E6A-455D-9FA0-F2BE78FB38C3}" dt="2021-06-11T10:31:24.589" v="2999" actId="14100"/>
          <ac:spMkLst>
            <pc:docMk/>
            <pc:sldMk cId="15055127" sldId="308"/>
            <ac:spMk id="12" creationId="{B7CD5AAB-7B48-4678-A1F3-70A1251B384B}"/>
          </ac:spMkLst>
        </pc:spChg>
        <pc:spChg chg="add del mod">
          <ac:chgData name="Thijs Geert" userId="71bbdf76-1f78-436b-8a82-e502e1f22064" providerId="ADAL" clId="{6F4B3E6C-3E6A-455D-9FA0-F2BE78FB38C3}" dt="2021-06-11T10:31:07.615" v="2997" actId="478"/>
          <ac:spMkLst>
            <pc:docMk/>
            <pc:sldMk cId="15055127" sldId="308"/>
            <ac:spMk id="16" creationId="{3A09192B-68EB-4957-ACAB-F9FCE1883A0A}"/>
          </ac:spMkLst>
        </pc:spChg>
        <pc:picChg chg="add del mod">
          <ac:chgData name="Thijs Geert" userId="71bbdf76-1f78-436b-8a82-e502e1f22064" providerId="ADAL" clId="{6F4B3E6C-3E6A-455D-9FA0-F2BE78FB38C3}" dt="2021-06-11T10:31:01.956" v="2996" actId="478"/>
          <ac:picMkLst>
            <pc:docMk/>
            <pc:sldMk cId="15055127" sldId="308"/>
            <ac:picMk id="7" creationId="{C3A043AB-968D-4068-9B86-B09F1D157EDA}"/>
          </ac:picMkLst>
        </pc:picChg>
        <pc:picChg chg="add del mod ord">
          <ac:chgData name="Thijs Geert" userId="71bbdf76-1f78-436b-8a82-e502e1f22064" providerId="ADAL" clId="{6F4B3E6C-3E6A-455D-9FA0-F2BE78FB38C3}" dt="2021-06-11T10:37:52.993" v="3006" actId="478"/>
          <ac:picMkLst>
            <pc:docMk/>
            <pc:sldMk cId="15055127" sldId="308"/>
            <ac:picMk id="14" creationId="{A8A73977-6F52-4B44-B608-D42F514D4105}"/>
          </ac:picMkLst>
        </pc:picChg>
        <pc:picChg chg="add mod ord">
          <ac:chgData name="Thijs Geert" userId="71bbdf76-1f78-436b-8a82-e502e1f22064" providerId="ADAL" clId="{6F4B3E6C-3E6A-455D-9FA0-F2BE78FB38C3}" dt="2021-06-11T10:37:49.269" v="3005" actId="167"/>
          <ac:picMkLst>
            <pc:docMk/>
            <pc:sldMk cId="15055127" sldId="308"/>
            <ac:picMk id="18" creationId="{2E2EC0DD-C5EE-4103-9AA4-10380AF57E69}"/>
          </ac:picMkLst>
        </pc:picChg>
      </pc:sldChg>
      <pc:sldChg chg="modSp mod">
        <pc:chgData name="Thijs Geert" userId="71bbdf76-1f78-436b-8a82-e502e1f22064" providerId="ADAL" clId="{6F4B3E6C-3E6A-455D-9FA0-F2BE78FB38C3}" dt="2021-06-08T09:47:26.207" v="398" actId="20577"/>
        <pc:sldMkLst>
          <pc:docMk/>
          <pc:sldMk cId="3302177883" sldId="310"/>
        </pc:sldMkLst>
        <pc:spChg chg="mod">
          <ac:chgData name="Thijs Geert" userId="71bbdf76-1f78-436b-8a82-e502e1f22064" providerId="ADAL" clId="{6F4B3E6C-3E6A-455D-9FA0-F2BE78FB38C3}" dt="2021-06-08T09:47:26.207" v="398" actId="20577"/>
          <ac:spMkLst>
            <pc:docMk/>
            <pc:sldMk cId="3302177883" sldId="310"/>
            <ac:spMk id="11" creationId="{1718E123-33D6-43EC-BA17-C253A71D1E1E}"/>
          </ac:spMkLst>
        </pc:spChg>
      </pc:sldChg>
      <pc:sldChg chg="modSp mod">
        <pc:chgData name="Thijs Geert" userId="71bbdf76-1f78-436b-8a82-e502e1f22064" providerId="ADAL" clId="{6F4B3E6C-3E6A-455D-9FA0-F2BE78FB38C3}" dt="2021-06-11T08:16:09.129" v="1379" actId="20577"/>
        <pc:sldMkLst>
          <pc:docMk/>
          <pc:sldMk cId="906376830" sldId="311"/>
        </pc:sldMkLst>
        <pc:spChg chg="mod">
          <ac:chgData name="Thijs Geert" userId="71bbdf76-1f78-436b-8a82-e502e1f22064" providerId="ADAL" clId="{6F4B3E6C-3E6A-455D-9FA0-F2BE78FB38C3}" dt="2021-06-11T08:16:09.129" v="1379" actId="20577"/>
          <ac:spMkLst>
            <pc:docMk/>
            <pc:sldMk cId="906376830" sldId="311"/>
            <ac:spMk id="11" creationId="{1718E123-33D6-43EC-BA17-C253A71D1E1E}"/>
          </ac:spMkLst>
        </pc:spChg>
      </pc:sldChg>
      <pc:sldChg chg="modSp mod">
        <pc:chgData name="Thijs Geert" userId="71bbdf76-1f78-436b-8a82-e502e1f22064" providerId="ADAL" clId="{6F4B3E6C-3E6A-455D-9FA0-F2BE78FB38C3}" dt="2021-06-11T08:22:40.694" v="1984" actId="20577"/>
        <pc:sldMkLst>
          <pc:docMk/>
          <pc:sldMk cId="3640618370" sldId="312"/>
        </pc:sldMkLst>
        <pc:spChg chg="mod">
          <ac:chgData name="Thijs Geert" userId="71bbdf76-1f78-436b-8a82-e502e1f22064" providerId="ADAL" clId="{6F4B3E6C-3E6A-455D-9FA0-F2BE78FB38C3}" dt="2021-06-11T08:22:40.694" v="1984" actId="20577"/>
          <ac:spMkLst>
            <pc:docMk/>
            <pc:sldMk cId="3640618370" sldId="312"/>
            <ac:spMk id="11" creationId="{1718E123-33D6-43EC-BA17-C253A71D1E1E}"/>
          </ac:spMkLst>
        </pc:spChg>
      </pc:sldChg>
      <pc:sldChg chg="addSp delSp modSp add mod">
        <pc:chgData name="Thijs Geert" userId="71bbdf76-1f78-436b-8a82-e502e1f22064" providerId="ADAL" clId="{6F4B3E6C-3E6A-455D-9FA0-F2BE78FB38C3}" dt="2021-06-08T09:22:34.482" v="83" actId="1076"/>
        <pc:sldMkLst>
          <pc:docMk/>
          <pc:sldMk cId="2022250782" sldId="313"/>
        </pc:sldMkLst>
        <pc:spChg chg="mod">
          <ac:chgData name="Thijs Geert" userId="71bbdf76-1f78-436b-8a82-e502e1f22064" providerId="ADAL" clId="{6F4B3E6C-3E6A-455D-9FA0-F2BE78FB38C3}" dt="2021-06-08T09:18:45.595" v="75" actId="20577"/>
          <ac:spMkLst>
            <pc:docMk/>
            <pc:sldMk cId="2022250782" sldId="313"/>
            <ac:spMk id="2" creationId="{1DEFF95F-CF61-49C4-B9AA-440049470977}"/>
          </ac:spMkLst>
        </pc:spChg>
        <pc:picChg chg="add mod">
          <ac:chgData name="Thijs Geert" userId="71bbdf76-1f78-436b-8a82-e502e1f22064" providerId="ADAL" clId="{6F4B3E6C-3E6A-455D-9FA0-F2BE78FB38C3}" dt="2021-06-08T09:22:34.482" v="83" actId="1076"/>
          <ac:picMkLst>
            <pc:docMk/>
            <pc:sldMk cId="2022250782" sldId="313"/>
            <ac:picMk id="4" creationId="{9928AE24-E704-48FE-B2D0-592AEC494727}"/>
          </ac:picMkLst>
        </pc:picChg>
        <pc:picChg chg="del">
          <ac:chgData name="Thijs Geert" userId="71bbdf76-1f78-436b-8a82-e502e1f22064" providerId="ADAL" clId="{6F4B3E6C-3E6A-455D-9FA0-F2BE78FB38C3}" dt="2021-06-08T09:18:50.263" v="76" actId="478"/>
          <ac:picMkLst>
            <pc:docMk/>
            <pc:sldMk cId="2022250782" sldId="313"/>
            <ac:picMk id="9" creationId="{1600B1B6-1363-4990-A911-A6B7CC15F892}"/>
          </ac:picMkLst>
        </pc:picChg>
      </pc:sldChg>
      <pc:sldChg chg="modSp add mod">
        <pc:chgData name="Thijs Geert" userId="71bbdf76-1f78-436b-8a82-e502e1f22064" providerId="ADAL" clId="{6F4B3E6C-3E6A-455D-9FA0-F2BE78FB38C3}" dt="2021-06-08T09:27:38.662" v="334" actId="20577"/>
        <pc:sldMkLst>
          <pc:docMk/>
          <pc:sldMk cId="3158532098" sldId="314"/>
        </pc:sldMkLst>
        <pc:spChg chg="mod">
          <ac:chgData name="Thijs Geert" userId="71bbdf76-1f78-436b-8a82-e502e1f22064" providerId="ADAL" clId="{6F4B3E6C-3E6A-455D-9FA0-F2BE78FB38C3}" dt="2021-06-08T09:23:17.124" v="106" actId="20577"/>
          <ac:spMkLst>
            <pc:docMk/>
            <pc:sldMk cId="3158532098" sldId="314"/>
            <ac:spMk id="2" creationId="{1DEFF95F-CF61-49C4-B9AA-440049470977}"/>
          </ac:spMkLst>
        </pc:spChg>
        <pc:spChg chg="mod">
          <ac:chgData name="Thijs Geert" userId="71bbdf76-1f78-436b-8a82-e502e1f22064" providerId="ADAL" clId="{6F4B3E6C-3E6A-455D-9FA0-F2BE78FB38C3}" dt="2021-06-08T09:27:38.662" v="334" actId="20577"/>
          <ac:spMkLst>
            <pc:docMk/>
            <pc:sldMk cId="3158532098" sldId="314"/>
            <ac:spMk id="3" creationId="{B91FEBC3-BC36-44B4-98C0-7B7A5DAF600B}"/>
          </ac:spMkLst>
        </pc:spChg>
      </pc:sldChg>
      <pc:sldChg chg="addSp delSp modSp add mod">
        <pc:chgData name="Thijs Geert" userId="71bbdf76-1f78-436b-8a82-e502e1f22064" providerId="ADAL" clId="{6F4B3E6C-3E6A-455D-9FA0-F2BE78FB38C3}" dt="2021-06-08T09:26:17.469" v="275" actId="1076"/>
        <pc:sldMkLst>
          <pc:docMk/>
          <pc:sldMk cId="4076932289" sldId="315"/>
        </pc:sldMkLst>
        <pc:spChg chg="mod">
          <ac:chgData name="Thijs Geert" userId="71bbdf76-1f78-436b-8a82-e502e1f22064" providerId="ADAL" clId="{6F4B3E6C-3E6A-455D-9FA0-F2BE78FB38C3}" dt="2021-06-08T09:25:15.871" v="267" actId="20577"/>
          <ac:spMkLst>
            <pc:docMk/>
            <pc:sldMk cId="4076932289" sldId="315"/>
            <ac:spMk id="2" creationId="{1DEFF95F-CF61-49C4-B9AA-440049470977}"/>
          </ac:spMkLst>
        </pc:spChg>
        <pc:picChg chg="del">
          <ac:chgData name="Thijs Geert" userId="71bbdf76-1f78-436b-8a82-e502e1f22064" providerId="ADAL" clId="{6F4B3E6C-3E6A-455D-9FA0-F2BE78FB38C3}" dt="2021-06-08T09:25:18.354" v="268" actId="478"/>
          <ac:picMkLst>
            <pc:docMk/>
            <pc:sldMk cId="4076932289" sldId="315"/>
            <ac:picMk id="4" creationId="{9928AE24-E704-48FE-B2D0-592AEC494727}"/>
          </ac:picMkLst>
        </pc:picChg>
        <pc:picChg chg="add mod">
          <ac:chgData name="Thijs Geert" userId="71bbdf76-1f78-436b-8a82-e502e1f22064" providerId="ADAL" clId="{6F4B3E6C-3E6A-455D-9FA0-F2BE78FB38C3}" dt="2021-06-08T09:26:17.469" v="275" actId="1076"/>
          <ac:picMkLst>
            <pc:docMk/>
            <pc:sldMk cId="4076932289" sldId="315"/>
            <ac:picMk id="5" creationId="{3FD76FA9-10E6-4095-BE6C-311ED853B581}"/>
          </ac:picMkLst>
        </pc:picChg>
      </pc:sldChg>
      <pc:sldChg chg="modSp add mod">
        <pc:chgData name="Thijs Geert" userId="71bbdf76-1f78-436b-8a82-e502e1f22064" providerId="ADAL" clId="{6F4B3E6C-3E6A-455D-9FA0-F2BE78FB38C3}" dt="2021-06-11T09:11:43.952" v="2829" actId="20577"/>
        <pc:sldMkLst>
          <pc:docMk/>
          <pc:sldMk cId="2633649091" sldId="316"/>
        </pc:sldMkLst>
        <pc:spChg chg="mod">
          <ac:chgData name="Thijs Geert" userId="71bbdf76-1f78-436b-8a82-e502e1f22064" providerId="ADAL" clId="{6F4B3E6C-3E6A-455D-9FA0-F2BE78FB38C3}" dt="2021-06-11T09:00:15.828" v="2275" actId="20577"/>
          <ac:spMkLst>
            <pc:docMk/>
            <pc:sldMk cId="2633649091" sldId="316"/>
            <ac:spMk id="2" creationId="{1DEFF95F-CF61-49C4-B9AA-440049470977}"/>
          </ac:spMkLst>
        </pc:spChg>
        <pc:spChg chg="mod">
          <ac:chgData name="Thijs Geert" userId="71bbdf76-1f78-436b-8a82-e502e1f22064" providerId="ADAL" clId="{6F4B3E6C-3E6A-455D-9FA0-F2BE78FB38C3}" dt="2021-06-11T09:11:43.952" v="2829" actId="20577"/>
          <ac:spMkLst>
            <pc:docMk/>
            <pc:sldMk cId="2633649091" sldId="316"/>
            <ac:spMk id="11" creationId="{1718E123-33D6-43EC-BA17-C253A71D1E1E}"/>
          </ac:spMkLst>
        </pc:spChg>
      </pc:sldChg>
      <pc:sldChg chg="modSp add mod">
        <pc:chgData name="Thijs Geert" userId="71bbdf76-1f78-436b-8a82-e502e1f22064" providerId="ADAL" clId="{6F4B3E6C-3E6A-455D-9FA0-F2BE78FB38C3}" dt="2021-06-11T08:46:56.433" v="2067" actId="20577"/>
        <pc:sldMkLst>
          <pc:docMk/>
          <pc:sldMk cId="562306646" sldId="317"/>
        </pc:sldMkLst>
        <pc:spChg chg="mod">
          <ac:chgData name="Thijs Geert" userId="71bbdf76-1f78-436b-8a82-e502e1f22064" providerId="ADAL" clId="{6F4B3E6C-3E6A-455D-9FA0-F2BE78FB38C3}" dt="2021-06-11T08:46:56.433" v="2067" actId="20577"/>
          <ac:spMkLst>
            <pc:docMk/>
            <pc:sldMk cId="562306646" sldId="317"/>
            <ac:spMk id="3" creationId="{B91FEBC3-BC36-44B4-98C0-7B7A5DAF600B}"/>
          </ac:spMkLst>
        </pc:spChg>
      </pc:sldChg>
      <pc:sldChg chg="modSp add mod">
        <pc:chgData name="Thijs Geert" userId="71bbdf76-1f78-436b-8a82-e502e1f22064" providerId="ADAL" clId="{6F4B3E6C-3E6A-455D-9FA0-F2BE78FB38C3}" dt="2021-06-11T08:59:03.712" v="2264" actId="20577"/>
        <pc:sldMkLst>
          <pc:docMk/>
          <pc:sldMk cId="3785558930" sldId="318"/>
        </pc:sldMkLst>
        <pc:spChg chg="mod">
          <ac:chgData name="Thijs Geert" userId="71bbdf76-1f78-436b-8a82-e502e1f22064" providerId="ADAL" clId="{6F4B3E6C-3E6A-455D-9FA0-F2BE78FB38C3}" dt="2021-06-11T08:59:03.712" v="2264" actId="20577"/>
          <ac:spMkLst>
            <pc:docMk/>
            <pc:sldMk cId="3785558930" sldId="318"/>
            <ac:spMk id="11" creationId="{1718E123-33D6-43EC-BA17-C253A71D1E1E}"/>
          </ac:spMkLst>
        </pc:spChg>
      </pc:sldChg>
      <pc:sldChg chg="addSp delSp modSp add mod">
        <pc:chgData name="Thijs Geert" userId="71bbdf76-1f78-436b-8a82-e502e1f22064" providerId="ADAL" clId="{6F4B3E6C-3E6A-455D-9FA0-F2BE78FB38C3}" dt="2021-06-11T08:52:35.327" v="2140" actId="207"/>
        <pc:sldMkLst>
          <pc:docMk/>
          <pc:sldMk cId="1415520615" sldId="319"/>
        </pc:sldMkLst>
        <pc:spChg chg="mod">
          <ac:chgData name="Thijs Geert" userId="71bbdf76-1f78-436b-8a82-e502e1f22064" providerId="ADAL" clId="{6F4B3E6C-3E6A-455D-9FA0-F2BE78FB38C3}" dt="2021-06-11T08:51:43.236" v="2100" actId="20577"/>
          <ac:spMkLst>
            <pc:docMk/>
            <pc:sldMk cId="1415520615" sldId="319"/>
            <ac:spMk id="2" creationId="{1DEFF95F-CF61-49C4-B9AA-440049470977}"/>
          </ac:spMkLst>
        </pc:spChg>
        <pc:spChg chg="add mod">
          <ac:chgData name="Thijs Geert" userId="71bbdf76-1f78-436b-8a82-e502e1f22064" providerId="ADAL" clId="{6F4B3E6C-3E6A-455D-9FA0-F2BE78FB38C3}" dt="2021-06-11T08:52:35.327" v="2140" actId="207"/>
          <ac:spMkLst>
            <pc:docMk/>
            <pc:sldMk cId="1415520615" sldId="319"/>
            <ac:spMk id="3" creationId="{DA39C337-857F-4569-BE2C-420145EEFC0F}"/>
          </ac:spMkLst>
        </pc:spChg>
        <pc:spChg chg="del">
          <ac:chgData name="Thijs Geert" userId="71bbdf76-1f78-436b-8a82-e502e1f22064" providerId="ADAL" clId="{6F4B3E6C-3E6A-455D-9FA0-F2BE78FB38C3}" dt="2021-06-11T08:51:49.746" v="2102" actId="478"/>
          <ac:spMkLst>
            <pc:docMk/>
            <pc:sldMk cId="1415520615" sldId="319"/>
            <ac:spMk id="4" creationId="{74B2BFD1-400C-470B-B631-D98A60AD3E48}"/>
          </ac:spMkLst>
        </pc:spChg>
        <pc:spChg chg="del">
          <ac:chgData name="Thijs Geert" userId="71bbdf76-1f78-436b-8a82-e502e1f22064" providerId="ADAL" clId="{6F4B3E6C-3E6A-455D-9FA0-F2BE78FB38C3}" dt="2021-06-11T08:51:49.746" v="2102" actId="478"/>
          <ac:spMkLst>
            <pc:docMk/>
            <pc:sldMk cId="1415520615" sldId="319"/>
            <ac:spMk id="5" creationId="{D74408F1-578C-49B7-AF9F-37CBDEC75662}"/>
          </ac:spMkLst>
        </pc:spChg>
        <pc:spChg chg="del">
          <ac:chgData name="Thijs Geert" userId="71bbdf76-1f78-436b-8a82-e502e1f22064" providerId="ADAL" clId="{6F4B3E6C-3E6A-455D-9FA0-F2BE78FB38C3}" dt="2021-06-11T08:51:49.746" v="2102" actId="478"/>
          <ac:spMkLst>
            <pc:docMk/>
            <pc:sldMk cId="1415520615" sldId="319"/>
            <ac:spMk id="6" creationId="{47BD98AC-B88B-4AD7-B1E9-81576F8E7D2C}"/>
          </ac:spMkLst>
        </pc:spChg>
        <pc:spChg chg="del">
          <ac:chgData name="Thijs Geert" userId="71bbdf76-1f78-436b-8a82-e502e1f22064" providerId="ADAL" clId="{6F4B3E6C-3E6A-455D-9FA0-F2BE78FB38C3}" dt="2021-06-11T08:51:49.746" v="2102" actId="478"/>
          <ac:spMkLst>
            <pc:docMk/>
            <pc:sldMk cId="1415520615" sldId="319"/>
            <ac:spMk id="8" creationId="{7C7DDFA2-84D9-4FF7-BC77-0BA4A38AAD9F}"/>
          </ac:spMkLst>
        </pc:spChg>
        <pc:spChg chg="del">
          <ac:chgData name="Thijs Geert" userId="71bbdf76-1f78-436b-8a82-e502e1f22064" providerId="ADAL" clId="{6F4B3E6C-3E6A-455D-9FA0-F2BE78FB38C3}" dt="2021-06-11T08:51:49.746" v="2102" actId="478"/>
          <ac:spMkLst>
            <pc:docMk/>
            <pc:sldMk cId="1415520615" sldId="319"/>
            <ac:spMk id="9" creationId="{0C6EE560-2091-4595-91EA-637655CA236F}"/>
          </ac:spMkLst>
        </pc:spChg>
        <pc:spChg chg="del">
          <ac:chgData name="Thijs Geert" userId="71bbdf76-1f78-436b-8a82-e502e1f22064" providerId="ADAL" clId="{6F4B3E6C-3E6A-455D-9FA0-F2BE78FB38C3}" dt="2021-06-11T08:51:49.746" v="2102" actId="478"/>
          <ac:spMkLst>
            <pc:docMk/>
            <pc:sldMk cId="1415520615" sldId="319"/>
            <ac:spMk id="10" creationId="{15601535-5DB4-45BA-BEF7-4EF0F0A7FA9B}"/>
          </ac:spMkLst>
        </pc:spChg>
        <pc:picChg chg="del">
          <ac:chgData name="Thijs Geert" userId="71bbdf76-1f78-436b-8a82-e502e1f22064" providerId="ADAL" clId="{6F4B3E6C-3E6A-455D-9FA0-F2BE78FB38C3}" dt="2021-06-11T08:51:46.750" v="2101" actId="478"/>
          <ac:picMkLst>
            <pc:docMk/>
            <pc:sldMk cId="1415520615" sldId="319"/>
            <ac:picMk id="7" creationId="{87880980-ED25-4C55-9B18-CD057AFBD581}"/>
          </ac:picMkLst>
        </pc:picChg>
      </pc:sldChg>
      <pc:sldChg chg="addSp delSp modSp add mod">
        <pc:chgData name="Thijs Geert" userId="71bbdf76-1f78-436b-8a82-e502e1f22064" providerId="ADAL" clId="{6F4B3E6C-3E6A-455D-9FA0-F2BE78FB38C3}" dt="2021-06-11T09:14:44.060" v="2875" actId="1076"/>
        <pc:sldMkLst>
          <pc:docMk/>
          <pc:sldMk cId="4165778101" sldId="320"/>
        </pc:sldMkLst>
        <pc:spChg chg="mod">
          <ac:chgData name="Thijs Geert" userId="71bbdf76-1f78-436b-8a82-e502e1f22064" providerId="ADAL" clId="{6F4B3E6C-3E6A-455D-9FA0-F2BE78FB38C3}" dt="2021-06-11T09:12:45.508" v="2869" actId="20577"/>
          <ac:spMkLst>
            <pc:docMk/>
            <pc:sldMk cId="4165778101" sldId="320"/>
            <ac:spMk id="2" creationId="{1DEFF95F-CF61-49C4-B9AA-440049470977}"/>
          </ac:spMkLst>
        </pc:spChg>
        <pc:picChg chg="del">
          <ac:chgData name="Thijs Geert" userId="71bbdf76-1f78-436b-8a82-e502e1f22064" providerId="ADAL" clId="{6F4B3E6C-3E6A-455D-9FA0-F2BE78FB38C3}" dt="2021-06-11T09:14:34.354" v="2870" actId="478"/>
          <ac:picMkLst>
            <pc:docMk/>
            <pc:sldMk cId="4165778101" sldId="320"/>
            <ac:picMk id="4" creationId="{DE8F29B8-6A6D-4CA0-8C20-B7AFFBAD985A}"/>
          </ac:picMkLst>
        </pc:picChg>
        <pc:picChg chg="add mod">
          <ac:chgData name="Thijs Geert" userId="71bbdf76-1f78-436b-8a82-e502e1f22064" providerId="ADAL" clId="{6F4B3E6C-3E6A-455D-9FA0-F2BE78FB38C3}" dt="2021-06-11T09:14:44.060" v="2875" actId="1076"/>
          <ac:picMkLst>
            <pc:docMk/>
            <pc:sldMk cId="4165778101" sldId="320"/>
            <ac:picMk id="5" creationId="{8AD78143-16DA-4180-94CB-889118310B72}"/>
          </ac:picMkLst>
        </pc:picChg>
      </pc:sldChg>
      <pc:sldChg chg="addSp delSp modSp add mod">
        <pc:chgData name="Thijs Geert" userId="71bbdf76-1f78-436b-8a82-e502e1f22064" providerId="ADAL" clId="{6F4B3E6C-3E6A-455D-9FA0-F2BE78FB38C3}" dt="2021-06-11T09:16:10.701" v="2902" actId="1076"/>
        <pc:sldMkLst>
          <pc:docMk/>
          <pc:sldMk cId="332321531" sldId="321"/>
        </pc:sldMkLst>
        <pc:spChg chg="mod">
          <ac:chgData name="Thijs Geert" userId="71bbdf76-1f78-436b-8a82-e502e1f22064" providerId="ADAL" clId="{6F4B3E6C-3E6A-455D-9FA0-F2BE78FB38C3}" dt="2021-06-11T09:15:01.266" v="2894" actId="20577"/>
          <ac:spMkLst>
            <pc:docMk/>
            <pc:sldMk cId="332321531" sldId="321"/>
            <ac:spMk id="2" creationId="{1DEFF95F-CF61-49C4-B9AA-440049470977}"/>
          </ac:spMkLst>
        </pc:spChg>
        <pc:picChg chg="add mod">
          <ac:chgData name="Thijs Geert" userId="71bbdf76-1f78-436b-8a82-e502e1f22064" providerId="ADAL" clId="{6F4B3E6C-3E6A-455D-9FA0-F2BE78FB38C3}" dt="2021-06-11T09:16:10.701" v="2902" actId="1076"/>
          <ac:picMkLst>
            <pc:docMk/>
            <pc:sldMk cId="332321531" sldId="321"/>
            <ac:picMk id="4" creationId="{EEFE80D1-1765-4171-A2A0-AF490421B1D6}"/>
          </ac:picMkLst>
        </pc:picChg>
        <pc:picChg chg="del">
          <ac:chgData name="Thijs Geert" userId="71bbdf76-1f78-436b-8a82-e502e1f22064" providerId="ADAL" clId="{6F4B3E6C-3E6A-455D-9FA0-F2BE78FB38C3}" dt="2021-06-11T09:15:59.976" v="2897" actId="478"/>
          <ac:picMkLst>
            <pc:docMk/>
            <pc:sldMk cId="332321531" sldId="321"/>
            <ac:picMk id="5" creationId="{8AD78143-16DA-4180-94CB-889118310B72}"/>
          </ac:picMkLst>
        </pc:picChg>
      </pc:sldChg>
      <pc:sldChg chg="addSp delSp modSp add mod">
        <pc:chgData name="Thijs Geert" userId="71bbdf76-1f78-436b-8a82-e502e1f22064" providerId="ADAL" clId="{6F4B3E6C-3E6A-455D-9FA0-F2BE78FB38C3}" dt="2021-06-11T09:17:09.103" v="2954" actId="1076"/>
        <pc:sldMkLst>
          <pc:docMk/>
          <pc:sldMk cId="311648016" sldId="322"/>
        </pc:sldMkLst>
        <pc:spChg chg="mod">
          <ac:chgData name="Thijs Geert" userId="71bbdf76-1f78-436b-8a82-e502e1f22064" providerId="ADAL" clId="{6F4B3E6C-3E6A-455D-9FA0-F2BE78FB38C3}" dt="2021-06-11T09:17:01.174" v="2949" actId="404"/>
          <ac:spMkLst>
            <pc:docMk/>
            <pc:sldMk cId="311648016" sldId="322"/>
            <ac:spMk id="2" creationId="{1DEFF95F-CF61-49C4-B9AA-440049470977}"/>
          </ac:spMkLst>
        </pc:spChg>
        <pc:picChg chg="del">
          <ac:chgData name="Thijs Geert" userId="71bbdf76-1f78-436b-8a82-e502e1f22064" providerId="ADAL" clId="{6F4B3E6C-3E6A-455D-9FA0-F2BE78FB38C3}" dt="2021-06-11T09:16:36.496" v="2931" actId="478"/>
          <ac:picMkLst>
            <pc:docMk/>
            <pc:sldMk cId="311648016" sldId="322"/>
            <ac:picMk id="4" creationId="{EEFE80D1-1765-4171-A2A0-AF490421B1D6}"/>
          </ac:picMkLst>
        </pc:picChg>
        <pc:picChg chg="add mod">
          <ac:chgData name="Thijs Geert" userId="71bbdf76-1f78-436b-8a82-e502e1f22064" providerId="ADAL" clId="{6F4B3E6C-3E6A-455D-9FA0-F2BE78FB38C3}" dt="2021-06-11T09:17:09.103" v="2954" actId="1076"/>
          <ac:picMkLst>
            <pc:docMk/>
            <pc:sldMk cId="311648016" sldId="322"/>
            <ac:picMk id="5" creationId="{6592640C-FFE0-4B30-ABB1-B128E130CA9F}"/>
          </ac:picMkLst>
        </pc:picChg>
      </pc:sldChg>
      <pc:sldChg chg="modSp add mod">
        <pc:chgData name="Thijs Geert" userId="71bbdf76-1f78-436b-8a82-e502e1f22064" providerId="ADAL" clId="{6F4B3E6C-3E6A-455D-9FA0-F2BE78FB38C3}" dt="2021-06-11T09:17:29.022" v="2972" actId="20577"/>
        <pc:sldMkLst>
          <pc:docMk/>
          <pc:sldMk cId="117846069" sldId="323"/>
        </pc:sldMkLst>
        <pc:spChg chg="mod">
          <ac:chgData name="Thijs Geert" userId="71bbdf76-1f78-436b-8a82-e502e1f22064" providerId="ADAL" clId="{6F4B3E6C-3E6A-455D-9FA0-F2BE78FB38C3}" dt="2021-06-11T09:17:29.022" v="2972" actId="20577"/>
          <ac:spMkLst>
            <pc:docMk/>
            <pc:sldMk cId="117846069" sldId="323"/>
            <ac:spMk id="2" creationId="{1DEFF95F-CF61-49C4-B9AA-440049470977}"/>
          </ac:spMkLst>
        </pc:spChg>
      </pc:sldChg>
      <pc:sldChg chg="addSp delSp modSp add mod">
        <pc:chgData name="Thijs Geert" userId="71bbdf76-1f78-436b-8a82-e502e1f22064" providerId="ADAL" clId="{6F4B3E6C-3E6A-455D-9FA0-F2BE78FB38C3}" dt="2021-06-11T14:26:30.075" v="3043" actId="1076"/>
        <pc:sldMkLst>
          <pc:docMk/>
          <pc:sldMk cId="4211026304" sldId="324"/>
        </pc:sldMkLst>
        <pc:spChg chg="mod">
          <ac:chgData name="Thijs Geert" userId="71bbdf76-1f78-436b-8a82-e502e1f22064" providerId="ADAL" clId="{6F4B3E6C-3E6A-455D-9FA0-F2BE78FB38C3}" dt="2021-06-11T14:24:40.994" v="3035" actId="20577"/>
          <ac:spMkLst>
            <pc:docMk/>
            <pc:sldMk cId="4211026304" sldId="324"/>
            <ac:spMk id="2" creationId="{1DEFF95F-CF61-49C4-B9AA-440049470977}"/>
          </ac:spMkLst>
        </pc:spChg>
        <pc:picChg chg="del">
          <ac:chgData name="Thijs Geert" userId="71bbdf76-1f78-436b-8a82-e502e1f22064" providerId="ADAL" clId="{6F4B3E6C-3E6A-455D-9FA0-F2BE78FB38C3}" dt="2021-06-11T14:26:19.427" v="3036" actId="478"/>
          <ac:picMkLst>
            <pc:docMk/>
            <pc:sldMk cId="4211026304" sldId="324"/>
            <ac:picMk id="4" creationId="{DE8F29B8-6A6D-4CA0-8C20-B7AFFBAD985A}"/>
          </ac:picMkLst>
        </pc:picChg>
        <pc:picChg chg="add mod">
          <ac:chgData name="Thijs Geert" userId="71bbdf76-1f78-436b-8a82-e502e1f22064" providerId="ADAL" clId="{6F4B3E6C-3E6A-455D-9FA0-F2BE78FB38C3}" dt="2021-06-11T14:26:30.075" v="3043" actId="1076"/>
          <ac:picMkLst>
            <pc:docMk/>
            <pc:sldMk cId="4211026304" sldId="324"/>
            <ac:picMk id="5" creationId="{9785C618-62C0-4935-96FA-3B8F7FE07406}"/>
          </ac:picMkLst>
        </pc:picChg>
      </pc:sldChg>
    </pc:docChg>
  </pc:docChgLst>
  <pc:docChgLst>
    <pc:chgData name="Thijs Geert" userId="71bbdf76-1f78-436b-8a82-e502e1f22064" providerId="ADAL" clId="{9BBEA308-76B2-4FD1-A1A7-64408CF31667}"/>
    <pc:docChg chg="undo custSel addSld modSld sldOrd">
      <pc:chgData name="Thijs Geert" userId="71bbdf76-1f78-436b-8a82-e502e1f22064" providerId="ADAL" clId="{9BBEA308-76B2-4FD1-A1A7-64408CF31667}" dt="2021-06-07T10:06:24.302" v="2164" actId="20577"/>
      <pc:docMkLst>
        <pc:docMk/>
      </pc:docMkLst>
      <pc:sldChg chg="modSp mod">
        <pc:chgData name="Thijs Geert" userId="71bbdf76-1f78-436b-8a82-e502e1f22064" providerId="ADAL" clId="{9BBEA308-76B2-4FD1-A1A7-64408CF31667}" dt="2021-06-07T10:06:24.302" v="2164" actId="20577"/>
        <pc:sldMkLst>
          <pc:docMk/>
          <pc:sldMk cId="3302177883" sldId="310"/>
        </pc:sldMkLst>
        <pc:spChg chg="mod">
          <ac:chgData name="Thijs Geert" userId="71bbdf76-1f78-436b-8a82-e502e1f22064" providerId="ADAL" clId="{9BBEA308-76B2-4FD1-A1A7-64408CF31667}" dt="2021-06-07T10:06:24.302" v="2164" actId="20577"/>
          <ac:spMkLst>
            <pc:docMk/>
            <pc:sldMk cId="3302177883" sldId="310"/>
            <ac:spMk id="11" creationId="{1718E123-33D6-43EC-BA17-C253A71D1E1E}"/>
          </ac:spMkLst>
        </pc:spChg>
      </pc:sldChg>
      <pc:sldChg chg="modSp add mod">
        <pc:chgData name="Thijs Geert" userId="71bbdf76-1f78-436b-8a82-e502e1f22064" providerId="ADAL" clId="{9BBEA308-76B2-4FD1-A1A7-64408CF31667}" dt="2021-06-07T10:01:35.297" v="2153" actId="20577"/>
        <pc:sldMkLst>
          <pc:docMk/>
          <pc:sldMk cId="906376830" sldId="311"/>
        </pc:sldMkLst>
        <pc:spChg chg="mod">
          <ac:chgData name="Thijs Geert" userId="71bbdf76-1f78-436b-8a82-e502e1f22064" providerId="ADAL" clId="{9BBEA308-76B2-4FD1-A1A7-64408CF31667}" dt="2021-06-07T09:42:43.603" v="1159" actId="20577"/>
          <ac:spMkLst>
            <pc:docMk/>
            <pc:sldMk cId="906376830" sldId="311"/>
            <ac:spMk id="2" creationId="{1DEFF95F-CF61-49C4-B9AA-440049470977}"/>
          </ac:spMkLst>
        </pc:spChg>
        <pc:spChg chg="mod">
          <ac:chgData name="Thijs Geert" userId="71bbdf76-1f78-436b-8a82-e502e1f22064" providerId="ADAL" clId="{9BBEA308-76B2-4FD1-A1A7-64408CF31667}" dt="2021-06-07T10:01:35.297" v="2153" actId="20577"/>
          <ac:spMkLst>
            <pc:docMk/>
            <pc:sldMk cId="906376830" sldId="311"/>
            <ac:spMk id="11" creationId="{1718E123-33D6-43EC-BA17-C253A71D1E1E}"/>
          </ac:spMkLst>
        </pc:spChg>
      </pc:sldChg>
      <pc:sldChg chg="modSp add mod ord">
        <pc:chgData name="Thijs Geert" userId="71bbdf76-1f78-436b-8a82-e502e1f22064" providerId="ADAL" clId="{9BBEA308-76B2-4FD1-A1A7-64408CF31667}" dt="2021-06-07T09:43:19.707" v="1184" actId="20577"/>
        <pc:sldMkLst>
          <pc:docMk/>
          <pc:sldMk cId="3640618370" sldId="312"/>
        </pc:sldMkLst>
        <pc:spChg chg="mod">
          <ac:chgData name="Thijs Geert" userId="71bbdf76-1f78-436b-8a82-e502e1f22064" providerId="ADAL" clId="{9BBEA308-76B2-4FD1-A1A7-64408CF31667}" dt="2021-06-07T09:43:13.250" v="1183" actId="20577"/>
          <ac:spMkLst>
            <pc:docMk/>
            <pc:sldMk cId="3640618370" sldId="312"/>
            <ac:spMk id="2" creationId="{1DEFF95F-CF61-49C4-B9AA-440049470977}"/>
          </ac:spMkLst>
        </pc:spChg>
        <pc:spChg chg="mod">
          <ac:chgData name="Thijs Geert" userId="71bbdf76-1f78-436b-8a82-e502e1f22064" providerId="ADAL" clId="{9BBEA308-76B2-4FD1-A1A7-64408CF31667}" dt="2021-06-07T09:43:19.707" v="1184" actId="20577"/>
          <ac:spMkLst>
            <pc:docMk/>
            <pc:sldMk cId="3640618370" sldId="312"/>
            <ac:spMk id="11" creationId="{1718E123-33D6-43EC-BA17-C253A71D1E1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DB8E-98FC-4A2B-B334-B4D26A4E96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72F891A7-4217-44E7-A052-F7F685596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2A29AB32-7722-41CD-9AE1-6B0603285E88}"/>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5" name="Footer Placeholder 4">
            <a:extLst>
              <a:ext uri="{FF2B5EF4-FFF2-40B4-BE49-F238E27FC236}">
                <a16:creationId xmlns:a16="http://schemas.microsoft.com/office/drawing/2014/main" id="{8AB08C9C-97D5-4B71-8E0C-71F6713E12CD}"/>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14711723-AB77-4A62-A5C8-A9F0D618182B}"/>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807842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D3D3-07C6-41E5-BEE2-56334B7255B0}"/>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BDE11675-E5EF-4BBB-A65D-C005B77193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27C562F9-7F84-46E7-B1E0-138DB12758F3}"/>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5" name="Footer Placeholder 4">
            <a:extLst>
              <a:ext uri="{FF2B5EF4-FFF2-40B4-BE49-F238E27FC236}">
                <a16:creationId xmlns:a16="http://schemas.microsoft.com/office/drawing/2014/main" id="{8123E565-6EE8-4BDC-BEA0-8F5F60704C6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108C2B80-A430-4099-AF63-B811D95F6963}"/>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3375419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6D150F-0F47-4703-8050-29646FC95E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4D887E94-5C4F-4C30-84EF-997CD927D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A04E56CA-1D6C-47B1-96FD-1B242C482DC0}"/>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5" name="Footer Placeholder 4">
            <a:extLst>
              <a:ext uri="{FF2B5EF4-FFF2-40B4-BE49-F238E27FC236}">
                <a16:creationId xmlns:a16="http://schemas.microsoft.com/office/drawing/2014/main" id="{3986888D-055B-4ADB-8206-79DD606FACE6}"/>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0145AA6D-A050-418B-B367-D1436891C58D}"/>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184867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41CB-ACDB-4B16-A30D-9CB492F77471}"/>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BA5B923F-D5A5-4E48-8415-C11CCCCE6A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A044468-20D3-4929-852A-74AEE4571563}"/>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5" name="Footer Placeholder 4">
            <a:extLst>
              <a:ext uri="{FF2B5EF4-FFF2-40B4-BE49-F238E27FC236}">
                <a16:creationId xmlns:a16="http://schemas.microsoft.com/office/drawing/2014/main" id="{E49CAB3F-FB8A-44AB-8DD8-B8C962117928}"/>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FB408C49-F3C9-49C7-9E2A-F4914C6EB86F}"/>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4264758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265F-9C08-48EA-9E62-14ED853F67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1EEA2530-2B04-4377-B2C5-DE9A89AB43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069A12-94A8-4D4C-8285-ABA50EE26A9C}"/>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5" name="Footer Placeholder 4">
            <a:extLst>
              <a:ext uri="{FF2B5EF4-FFF2-40B4-BE49-F238E27FC236}">
                <a16:creationId xmlns:a16="http://schemas.microsoft.com/office/drawing/2014/main" id="{275F23E4-DB4F-48D5-B7B3-CC4AC8F9B0EB}"/>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611E8403-4A76-4422-8BF9-BDE7A29614C0}"/>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1356164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C915-4FAF-4A76-803C-F717720669C2}"/>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D63C8BA2-07AD-4B7D-AC66-181DBB4C33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E94427BB-F78D-49F5-A354-1B7AC2C8F4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2E078AEC-71B7-4C06-9C57-4A4361469674}"/>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6" name="Footer Placeholder 5">
            <a:extLst>
              <a:ext uri="{FF2B5EF4-FFF2-40B4-BE49-F238E27FC236}">
                <a16:creationId xmlns:a16="http://schemas.microsoft.com/office/drawing/2014/main" id="{BE203744-31D1-4A0F-831B-6CB8931029F8}"/>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7FE18D7B-7CDC-4205-8233-F74A7BD62F31}"/>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342118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C5C7-6051-4DA1-9B07-11A37D8E2612}"/>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C9D8FD1A-4529-4A31-BD52-3668C69DE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CB3D7B-3995-4976-9B32-FF7D62FC1F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70D754A6-D5EB-499A-814C-7071BE35A1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AF8DC0-D20A-4528-98AB-113D9D692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86E955EA-E823-44FB-8B53-9ED839809CC3}"/>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8" name="Footer Placeholder 7">
            <a:extLst>
              <a:ext uri="{FF2B5EF4-FFF2-40B4-BE49-F238E27FC236}">
                <a16:creationId xmlns:a16="http://schemas.microsoft.com/office/drawing/2014/main" id="{BCE1CA02-D137-484A-9EE6-27CA274481A6}"/>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68A49B99-2CFB-49DD-B484-3C2B9A9529B9}"/>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537810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5723-5F72-4AE0-99BD-F245E18A4A8F}"/>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4C858E64-7D95-4CB2-B4A8-4596BED07A9B}"/>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4" name="Footer Placeholder 3">
            <a:extLst>
              <a:ext uri="{FF2B5EF4-FFF2-40B4-BE49-F238E27FC236}">
                <a16:creationId xmlns:a16="http://schemas.microsoft.com/office/drawing/2014/main" id="{42C8ABF4-D893-48AD-A744-8131E4A80BFF}"/>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F117BA1B-F141-4927-A89C-26DA4CE23DC9}"/>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641153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9361F-7C7E-4034-AF06-225101270137}"/>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3" name="Footer Placeholder 2">
            <a:extLst>
              <a:ext uri="{FF2B5EF4-FFF2-40B4-BE49-F238E27FC236}">
                <a16:creationId xmlns:a16="http://schemas.microsoft.com/office/drawing/2014/main" id="{16221EC5-3741-49F3-BE25-7BDB9CF1B7D1}"/>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2744684C-15D1-417E-8467-CB7DF5FE214F}"/>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239231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D64-E680-4D2A-BB8D-33ADE25081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4FD2C4DB-7A73-465B-B042-42E1189E3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C6B1CA6A-29F2-4DAD-97B6-36B641ABD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A3F428-807C-48A3-AD3E-F2E3C85536D9}"/>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6" name="Footer Placeholder 5">
            <a:extLst>
              <a:ext uri="{FF2B5EF4-FFF2-40B4-BE49-F238E27FC236}">
                <a16:creationId xmlns:a16="http://schemas.microsoft.com/office/drawing/2014/main" id="{98EE8DD2-F53C-4DAB-A67F-2658628C3AD4}"/>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E165359-D3D1-4F2A-B91E-3F194ABA909E}"/>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89409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D966-AEF3-45E3-A946-5386B9564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C91295C0-18AA-4AE6-BB2E-5587B56F0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D4478E5B-5E38-4D49-9949-B32E103C0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67761-A981-45B7-8348-513E839A3450}"/>
              </a:ext>
            </a:extLst>
          </p:cNvPr>
          <p:cNvSpPr>
            <a:spLocks noGrp="1"/>
          </p:cNvSpPr>
          <p:nvPr>
            <p:ph type="dt" sz="half" idx="10"/>
          </p:nvPr>
        </p:nvSpPr>
        <p:spPr/>
        <p:txBody>
          <a:bodyPr/>
          <a:lstStyle/>
          <a:p>
            <a:fld id="{39F4D874-1312-4A59-A9D3-4C46B62B3F8C}" type="datetimeFigureOut">
              <a:rPr lang="nl-BE" smtClean="0"/>
              <a:t>8/06/2021</a:t>
            </a:fld>
            <a:endParaRPr lang="nl-BE"/>
          </a:p>
        </p:txBody>
      </p:sp>
      <p:sp>
        <p:nvSpPr>
          <p:cNvPr id="6" name="Footer Placeholder 5">
            <a:extLst>
              <a:ext uri="{FF2B5EF4-FFF2-40B4-BE49-F238E27FC236}">
                <a16:creationId xmlns:a16="http://schemas.microsoft.com/office/drawing/2014/main" id="{C67F2F8C-F1A1-45C7-BA0D-2523FA48FCCE}"/>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B7620E71-1179-4CB9-BE81-30FB92C4C34E}"/>
              </a:ext>
            </a:extLst>
          </p:cNvPr>
          <p:cNvSpPr>
            <a:spLocks noGrp="1"/>
          </p:cNvSpPr>
          <p:nvPr>
            <p:ph type="sldNum" sz="quarter" idx="12"/>
          </p:nvPr>
        </p:nvSpPr>
        <p:spPr/>
        <p:txBody>
          <a:bodyPr/>
          <a:lstStyle/>
          <a:p>
            <a:fld id="{E6BD9743-103D-4965-BD5E-00A44F461E24}" type="slidenum">
              <a:rPr lang="nl-BE" smtClean="0"/>
              <a:t>‹#›</a:t>
            </a:fld>
            <a:endParaRPr lang="nl-BE"/>
          </a:p>
        </p:txBody>
      </p:sp>
    </p:spTree>
    <p:extLst>
      <p:ext uri="{BB962C8B-B14F-4D97-AF65-F5344CB8AC3E}">
        <p14:creationId xmlns:p14="http://schemas.microsoft.com/office/powerpoint/2010/main" val="2485548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D7122-85C3-45E1-BCC5-4BA69B010E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EB521620-9006-472A-BC6F-2D922E407D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C3CAFD44-83B0-454D-AE78-7B7565E6E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4D874-1312-4A59-A9D3-4C46B62B3F8C}" type="datetimeFigureOut">
              <a:rPr lang="nl-BE" smtClean="0"/>
              <a:t>8/06/2021</a:t>
            </a:fld>
            <a:endParaRPr lang="nl-BE"/>
          </a:p>
        </p:txBody>
      </p:sp>
      <p:sp>
        <p:nvSpPr>
          <p:cNvPr id="5" name="Footer Placeholder 4">
            <a:extLst>
              <a:ext uri="{FF2B5EF4-FFF2-40B4-BE49-F238E27FC236}">
                <a16:creationId xmlns:a16="http://schemas.microsoft.com/office/drawing/2014/main" id="{64658FF6-8E6A-42DE-9484-FC4CE3044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B1DD10F1-328F-4D99-9064-D37819C5C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BD9743-103D-4965-BD5E-00A44F461E24}" type="slidenum">
              <a:rPr lang="nl-BE" smtClean="0"/>
              <a:t>‹#›</a:t>
            </a:fld>
            <a:endParaRPr lang="nl-BE"/>
          </a:p>
        </p:txBody>
      </p:sp>
    </p:spTree>
    <p:extLst>
      <p:ext uri="{BB962C8B-B14F-4D97-AF65-F5344CB8AC3E}">
        <p14:creationId xmlns:p14="http://schemas.microsoft.com/office/powerpoint/2010/main" val="61668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vlaamseoverheid.sharepoint.com/:w:/r/sites/AIV-OSLO-Bodem-en-Ondergrond/_layouts/15/Doc.aspx?sourcedoc=%7BFC18AF81-101F-4EEA-BC7B-6BCEB26C7F07%7D&amp;file=Input%20OSLO%20Geotechniek%20Boring%20-%20grondmonsters-definitief.docx&amp;action=default&amp;mobileredirect=tru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vlaamseoverheid.sharepoint.com/:w:/r/sites/AIV-OSLO-Bodem-en-Ondergrond/Gedeelde%20documenten/Grondwater/InputGeotechniek_voor_%20OSLOstrategie.docx?d=w1ff48bbf73854f7c965e9fb8a8dc19fd&amp;csf=1&amp;web=1&amp;e=lgMPmw"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Informatievlaanderen/OSLOthema-bodemEnOndergrond/issues/75"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w3.org/TR/vocab-ssn-ext/" TargetMode="External"/><Relationship Id="rId2" Type="http://schemas.openxmlformats.org/officeDocument/2006/relationships/hyperlink" Target="https://www.w3.org/TR/vocab-ss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92A7-5C6D-4503-9043-CF7000AD393A}"/>
              </a:ext>
            </a:extLst>
          </p:cNvPr>
          <p:cNvSpPr>
            <a:spLocks noGrp="1"/>
          </p:cNvSpPr>
          <p:nvPr>
            <p:ph type="ctrTitle"/>
          </p:nvPr>
        </p:nvSpPr>
        <p:spPr/>
        <p:txBody>
          <a:bodyPr/>
          <a:lstStyle/>
          <a:p>
            <a:r>
              <a:rPr lang="nl-BE" dirty="0"/>
              <a:t>Werkgroep thema’s B&amp;0</a:t>
            </a:r>
          </a:p>
        </p:txBody>
      </p:sp>
      <p:sp>
        <p:nvSpPr>
          <p:cNvPr id="3" name="Subtitle 2">
            <a:extLst>
              <a:ext uri="{FF2B5EF4-FFF2-40B4-BE49-F238E27FC236}">
                <a16:creationId xmlns:a16="http://schemas.microsoft.com/office/drawing/2014/main" id="{126EC89E-D081-475D-AA78-E449B530DC44}"/>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079647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Diagram, engineering drawing&#10;&#10;Description automatically generated">
            <a:extLst>
              <a:ext uri="{FF2B5EF4-FFF2-40B4-BE49-F238E27FC236}">
                <a16:creationId xmlns:a16="http://schemas.microsoft.com/office/drawing/2014/main" id="{8704A8E7-8DBD-4DFD-8B11-0ECEFA3ED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86" y="1861340"/>
            <a:ext cx="11020425" cy="4080110"/>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=&gt; Nieuw AP </a:t>
            </a:r>
            <a:r>
              <a:rPr lang="nl-BE" dirty="0" err="1"/>
              <a:t>SensorenEnBemonstering</a:t>
            </a:r>
            <a:endParaRPr lang="nl-BE" dirty="0"/>
          </a:p>
        </p:txBody>
      </p:sp>
      <p:sp>
        <p:nvSpPr>
          <p:cNvPr id="4" name="Rectangle 3">
            <a:extLst>
              <a:ext uri="{FF2B5EF4-FFF2-40B4-BE49-F238E27FC236}">
                <a16:creationId xmlns:a16="http://schemas.microsoft.com/office/drawing/2014/main" id="{9A816BD0-8182-4606-850F-48E643452D9D}"/>
              </a:ext>
            </a:extLst>
          </p:cNvPr>
          <p:cNvSpPr/>
          <p:nvPr/>
        </p:nvSpPr>
        <p:spPr>
          <a:xfrm>
            <a:off x="1535508" y="3829193"/>
            <a:ext cx="1042592" cy="37423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D7491EB0-1E8B-498D-B265-A618EFECFE27}"/>
              </a:ext>
            </a:extLst>
          </p:cNvPr>
          <p:cNvSpPr/>
          <p:nvPr/>
        </p:nvSpPr>
        <p:spPr>
          <a:xfrm>
            <a:off x="3170633" y="2454418"/>
            <a:ext cx="477442" cy="37423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353DE42F-C0E3-43E2-8AF3-1238A857D1DA}"/>
              </a:ext>
            </a:extLst>
          </p:cNvPr>
          <p:cNvSpPr/>
          <p:nvPr/>
        </p:nvSpPr>
        <p:spPr>
          <a:xfrm>
            <a:off x="3713558" y="3105293"/>
            <a:ext cx="553642" cy="37423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277F7876-C452-46CB-BC49-40CAF7E0E79B}"/>
              </a:ext>
            </a:extLst>
          </p:cNvPr>
          <p:cNvSpPr/>
          <p:nvPr/>
        </p:nvSpPr>
        <p:spPr>
          <a:xfrm>
            <a:off x="2974179" y="3829193"/>
            <a:ext cx="838996" cy="34275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4C391B4-55CC-49AB-B6FE-C1EC6FCA0622}"/>
              </a:ext>
            </a:extLst>
          </p:cNvPr>
          <p:cNvSpPr/>
          <p:nvPr/>
        </p:nvSpPr>
        <p:spPr>
          <a:xfrm>
            <a:off x="4374354" y="3781567"/>
            <a:ext cx="750096" cy="42186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933321EE-EACC-44E5-AF8F-1C29D9F7C039}"/>
              </a:ext>
            </a:extLst>
          </p:cNvPr>
          <p:cNvSpPr/>
          <p:nvPr/>
        </p:nvSpPr>
        <p:spPr>
          <a:xfrm>
            <a:off x="4485479" y="2505075"/>
            <a:ext cx="562771" cy="2794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72FD505F-E182-4F78-AF7A-842015A0C0B3}"/>
              </a:ext>
            </a:extLst>
          </p:cNvPr>
          <p:cNvSpPr/>
          <p:nvPr/>
        </p:nvSpPr>
        <p:spPr>
          <a:xfrm>
            <a:off x="5679280" y="2514600"/>
            <a:ext cx="432596" cy="2794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89EE01A9-E2E8-4E6C-BE10-C75F335BCCE6}"/>
              </a:ext>
            </a:extLst>
          </p:cNvPr>
          <p:cNvSpPr/>
          <p:nvPr/>
        </p:nvSpPr>
        <p:spPr>
          <a:xfrm>
            <a:off x="5622129" y="3051018"/>
            <a:ext cx="606655" cy="56647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17DE45C1-9322-40F6-A8EE-4C1A02EDFDC8}"/>
              </a:ext>
            </a:extLst>
          </p:cNvPr>
          <p:cNvSpPr/>
          <p:nvPr/>
        </p:nvSpPr>
        <p:spPr>
          <a:xfrm>
            <a:off x="5714204" y="3917950"/>
            <a:ext cx="356396" cy="27622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tangle 13">
            <a:extLst>
              <a:ext uri="{FF2B5EF4-FFF2-40B4-BE49-F238E27FC236}">
                <a16:creationId xmlns:a16="http://schemas.microsoft.com/office/drawing/2014/main" id="{89A7CD25-6158-4ED4-A6E2-F66122A5DFE4}"/>
              </a:ext>
            </a:extLst>
          </p:cNvPr>
          <p:cNvSpPr/>
          <p:nvPr/>
        </p:nvSpPr>
        <p:spPr>
          <a:xfrm>
            <a:off x="6870609" y="2505400"/>
            <a:ext cx="461962" cy="3742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tangle 14">
            <a:extLst>
              <a:ext uri="{FF2B5EF4-FFF2-40B4-BE49-F238E27FC236}">
                <a16:creationId xmlns:a16="http://schemas.microsoft.com/office/drawing/2014/main" id="{77D487D0-3B91-4D0E-809F-AC167E0FE2A6}"/>
              </a:ext>
            </a:extLst>
          </p:cNvPr>
          <p:cNvSpPr/>
          <p:nvPr/>
        </p:nvSpPr>
        <p:spPr>
          <a:xfrm>
            <a:off x="6794408" y="3109691"/>
            <a:ext cx="620379" cy="4128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2A057E81-3EB2-442A-8D61-2B707D2104D7}"/>
              </a:ext>
            </a:extLst>
          </p:cNvPr>
          <p:cNvSpPr/>
          <p:nvPr/>
        </p:nvSpPr>
        <p:spPr>
          <a:xfrm>
            <a:off x="7953375" y="2459456"/>
            <a:ext cx="566737" cy="421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tangle 16">
            <a:extLst>
              <a:ext uri="{FF2B5EF4-FFF2-40B4-BE49-F238E27FC236}">
                <a16:creationId xmlns:a16="http://schemas.microsoft.com/office/drawing/2014/main" id="{FC878268-B549-43DF-B076-DC5DC56D9254}"/>
              </a:ext>
            </a:extLst>
          </p:cNvPr>
          <p:cNvSpPr/>
          <p:nvPr/>
        </p:nvSpPr>
        <p:spPr>
          <a:xfrm>
            <a:off x="6770596" y="1869185"/>
            <a:ext cx="676275" cy="481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tangle 17">
            <a:extLst>
              <a:ext uri="{FF2B5EF4-FFF2-40B4-BE49-F238E27FC236}">
                <a16:creationId xmlns:a16="http://schemas.microsoft.com/office/drawing/2014/main" id="{5D74C653-9D40-41F1-8221-ED6AC99363A3}"/>
              </a:ext>
            </a:extLst>
          </p:cNvPr>
          <p:cNvSpPr/>
          <p:nvPr/>
        </p:nvSpPr>
        <p:spPr>
          <a:xfrm>
            <a:off x="1695452" y="3048604"/>
            <a:ext cx="676275" cy="481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tangle 18">
            <a:extLst>
              <a:ext uri="{FF2B5EF4-FFF2-40B4-BE49-F238E27FC236}">
                <a16:creationId xmlns:a16="http://schemas.microsoft.com/office/drawing/2014/main" id="{EA7E111F-3C09-4F17-A17E-FDB94C236D96}"/>
              </a:ext>
            </a:extLst>
          </p:cNvPr>
          <p:cNvSpPr/>
          <p:nvPr/>
        </p:nvSpPr>
        <p:spPr>
          <a:xfrm>
            <a:off x="709612" y="2468981"/>
            <a:ext cx="461963" cy="374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tangle 19">
            <a:extLst>
              <a:ext uri="{FF2B5EF4-FFF2-40B4-BE49-F238E27FC236}">
                <a16:creationId xmlns:a16="http://schemas.microsoft.com/office/drawing/2014/main" id="{0554A1AF-BE8D-4ACC-B9FB-DD4F382B518B}"/>
              </a:ext>
            </a:extLst>
          </p:cNvPr>
          <p:cNvSpPr/>
          <p:nvPr/>
        </p:nvSpPr>
        <p:spPr>
          <a:xfrm>
            <a:off x="627458" y="3102118"/>
            <a:ext cx="626269" cy="374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tangle 20">
            <a:extLst>
              <a:ext uri="{FF2B5EF4-FFF2-40B4-BE49-F238E27FC236}">
                <a16:creationId xmlns:a16="http://schemas.microsoft.com/office/drawing/2014/main" id="{DF1A83EF-BE05-49C2-9D0E-D956F76EAAA7}"/>
              </a:ext>
            </a:extLst>
          </p:cNvPr>
          <p:cNvSpPr/>
          <p:nvPr/>
        </p:nvSpPr>
        <p:spPr>
          <a:xfrm>
            <a:off x="7821101" y="2984182"/>
            <a:ext cx="960759" cy="633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tangle 21">
            <a:extLst>
              <a:ext uri="{FF2B5EF4-FFF2-40B4-BE49-F238E27FC236}">
                <a16:creationId xmlns:a16="http://schemas.microsoft.com/office/drawing/2014/main" id="{CA48B5EB-9151-419D-96E1-50C445CD7294}"/>
              </a:ext>
            </a:extLst>
          </p:cNvPr>
          <p:cNvSpPr/>
          <p:nvPr/>
        </p:nvSpPr>
        <p:spPr>
          <a:xfrm>
            <a:off x="6757073" y="3717658"/>
            <a:ext cx="693087" cy="7232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tangle 22">
            <a:extLst>
              <a:ext uri="{FF2B5EF4-FFF2-40B4-BE49-F238E27FC236}">
                <a16:creationId xmlns:a16="http://schemas.microsoft.com/office/drawing/2014/main" id="{B08DF374-DC09-4FD9-A689-4E9B69E9BC75}"/>
              </a:ext>
            </a:extLst>
          </p:cNvPr>
          <p:cNvSpPr/>
          <p:nvPr/>
        </p:nvSpPr>
        <p:spPr>
          <a:xfrm>
            <a:off x="7832486" y="3770246"/>
            <a:ext cx="867894" cy="54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Rectangle 23">
            <a:extLst>
              <a:ext uri="{FF2B5EF4-FFF2-40B4-BE49-F238E27FC236}">
                <a16:creationId xmlns:a16="http://schemas.microsoft.com/office/drawing/2014/main" id="{280AFAD6-D4A3-427A-BAD6-461B6381DCDB}"/>
              </a:ext>
            </a:extLst>
          </p:cNvPr>
          <p:cNvSpPr/>
          <p:nvPr/>
        </p:nvSpPr>
        <p:spPr>
          <a:xfrm>
            <a:off x="4463254" y="3108533"/>
            <a:ext cx="553642" cy="37423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tangle 24">
            <a:extLst>
              <a:ext uri="{FF2B5EF4-FFF2-40B4-BE49-F238E27FC236}">
                <a16:creationId xmlns:a16="http://schemas.microsoft.com/office/drawing/2014/main" id="{BFC788DB-A4B4-462C-8FC4-9A9ED9C59376}"/>
              </a:ext>
            </a:extLst>
          </p:cNvPr>
          <p:cNvSpPr/>
          <p:nvPr/>
        </p:nvSpPr>
        <p:spPr>
          <a:xfrm>
            <a:off x="2668718" y="3126883"/>
            <a:ext cx="554315" cy="370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tangle 27">
            <a:extLst>
              <a:ext uri="{FF2B5EF4-FFF2-40B4-BE49-F238E27FC236}">
                <a16:creationId xmlns:a16="http://schemas.microsoft.com/office/drawing/2014/main" id="{918A2795-BC8D-482F-872E-A2D337D36C8A}"/>
              </a:ext>
            </a:extLst>
          </p:cNvPr>
          <p:cNvSpPr/>
          <p:nvPr/>
        </p:nvSpPr>
        <p:spPr>
          <a:xfrm>
            <a:off x="6517771" y="4603937"/>
            <a:ext cx="406627" cy="299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tangle 28">
            <a:extLst>
              <a:ext uri="{FF2B5EF4-FFF2-40B4-BE49-F238E27FC236}">
                <a16:creationId xmlns:a16="http://schemas.microsoft.com/office/drawing/2014/main" id="{9F36D261-2A25-4A3A-8A28-CC7BAA4A2A8E}"/>
              </a:ext>
            </a:extLst>
          </p:cNvPr>
          <p:cNvSpPr/>
          <p:nvPr/>
        </p:nvSpPr>
        <p:spPr>
          <a:xfrm>
            <a:off x="7217018" y="4594972"/>
            <a:ext cx="406627" cy="299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Rectangle 29">
            <a:extLst>
              <a:ext uri="{FF2B5EF4-FFF2-40B4-BE49-F238E27FC236}">
                <a16:creationId xmlns:a16="http://schemas.microsoft.com/office/drawing/2014/main" id="{7D80A9F3-5B2B-4F62-AC2D-2204E4FBC9A8}"/>
              </a:ext>
            </a:extLst>
          </p:cNvPr>
          <p:cNvSpPr/>
          <p:nvPr/>
        </p:nvSpPr>
        <p:spPr>
          <a:xfrm>
            <a:off x="688181" y="6165692"/>
            <a:ext cx="252411" cy="2364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a:extLst>
              <a:ext uri="{FF2B5EF4-FFF2-40B4-BE49-F238E27FC236}">
                <a16:creationId xmlns:a16="http://schemas.microsoft.com/office/drawing/2014/main" id="{3472D5EB-C242-4E33-AEBB-8E41CFA257AE}"/>
              </a:ext>
            </a:extLst>
          </p:cNvPr>
          <p:cNvSpPr txBox="1"/>
          <p:nvPr/>
        </p:nvSpPr>
        <p:spPr>
          <a:xfrm>
            <a:off x="950829" y="6113918"/>
            <a:ext cx="2459648" cy="369332"/>
          </a:xfrm>
          <a:prstGeom prst="rect">
            <a:avLst/>
          </a:prstGeom>
          <a:noFill/>
        </p:spPr>
        <p:txBody>
          <a:bodyPr wrap="none" rtlCol="0">
            <a:spAutoFit/>
          </a:bodyPr>
          <a:lstStyle/>
          <a:p>
            <a:r>
              <a:rPr lang="nl-BE" dirty="0"/>
              <a:t>Observaties &amp; Metingen</a:t>
            </a:r>
          </a:p>
        </p:txBody>
      </p:sp>
      <p:sp>
        <p:nvSpPr>
          <p:cNvPr id="31" name="Rectangle 30">
            <a:extLst>
              <a:ext uri="{FF2B5EF4-FFF2-40B4-BE49-F238E27FC236}">
                <a16:creationId xmlns:a16="http://schemas.microsoft.com/office/drawing/2014/main" id="{DBA767B7-90AA-475C-87A5-3FBF0DBE3161}"/>
              </a:ext>
            </a:extLst>
          </p:cNvPr>
          <p:cNvSpPr/>
          <p:nvPr/>
        </p:nvSpPr>
        <p:spPr>
          <a:xfrm>
            <a:off x="4004552" y="6165692"/>
            <a:ext cx="252411" cy="2364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TextBox 31">
            <a:extLst>
              <a:ext uri="{FF2B5EF4-FFF2-40B4-BE49-F238E27FC236}">
                <a16:creationId xmlns:a16="http://schemas.microsoft.com/office/drawing/2014/main" id="{4394FEE1-08E7-4285-A1F1-77E58FEA9AED}"/>
              </a:ext>
            </a:extLst>
          </p:cNvPr>
          <p:cNvSpPr txBox="1"/>
          <p:nvPr/>
        </p:nvSpPr>
        <p:spPr>
          <a:xfrm>
            <a:off x="4267200" y="6113918"/>
            <a:ext cx="1469377" cy="369332"/>
          </a:xfrm>
          <a:prstGeom prst="rect">
            <a:avLst/>
          </a:prstGeom>
          <a:noFill/>
        </p:spPr>
        <p:txBody>
          <a:bodyPr wrap="none" rtlCol="0">
            <a:spAutoFit/>
          </a:bodyPr>
          <a:lstStyle/>
          <a:p>
            <a:r>
              <a:rPr lang="nl-BE" dirty="0"/>
              <a:t>SSN/SOSA </a:t>
            </a:r>
            <a:r>
              <a:rPr lang="nl-BE" dirty="0" err="1"/>
              <a:t>etc</a:t>
            </a:r>
            <a:endParaRPr lang="nl-BE" dirty="0"/>
          </a:p>
        </p:txBody>
      </p:sp>
    </p:spTree>
    <p:extLst>
      <p:ext uri="{BB962C8B-B14F-4D97-AF65-F5344CB8AC3E}">
        <p14:creationId xmlns:p14="http://schemas.microsoft.com/office/powerpoint/2010/main" val="155143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=&gt; Nieuw AP </a:t>
            </a:r>
            <a:r>
              <a:rPr lang="nl-BE" sz="3600" dirty="0" err="1"/>
              <a:t>SensorenEnBemonstering</a:t>
            </a:r>
            <a:r>
              <a:rPr lang="nl-BE" sz="3600" dirty="0"/>
              <a:t>: opmerkingen</a:t>
            </a:r>
          </a:p>
        </p:txBody>
      </p:sp>
      <p:sp>
        <p:nvSpPr>
          <p:cNvPr id="33" name="Content Placeholder 2">
            <a:extLst>
              <a:ext uri="{FF2B5EF4-FFF2-40B4-BE49-F238E27FC236}">
                <a16:creationId xmlns:a16="http://schemas.microsoft.com/office/drawing/2014/main" id="{DFB04483-FF91-4730-B886-7E2F7507174E}"/>
              </a:ext>
            </a:extLst>
          </p:cNvPr>
          <p:cNvSpPr>
            <a:spLocks noGrp="1"/>
          </p:cNvSpPr>
          <p:nvPr>
            <p:ph idx="1"/>
          </p:nvPr>
        </p:nvSpPr>
        <p:spPr>
          <a:xfrm>
            <a:off x="838200" y="1825625"/>
            <a:ext cx="10515600" cy="4351338"/>
          </a:xfrm>
        </p:spPr>
        <p:txBody>
          <a:bodyPr/>
          <a:lstStyle/>
          <a:p>
            <a:r>
              <a:rPr lang="nl-BE" dirty="0"/>
              <a:t>Toegevoegd</a:t>
            </a:r>
          </a:p>
          <a:p>
            <a:pPr lvl="1"/>
            <a:r>
              <a:rPr lang="nl-BE" dirty="0" err="1"/>
              <a:t>Observatie.uitgevoerdDoor</a:t>
            </a:r>
            <a:r>
              <a:rPr lang="nl-BE" dirty="0"/>
              <a:t> (omdat een Observatie, net als een Bemonstering, een Activiteit is).</a:t>
            </a:r>
          </a:p>
        </p:txBody>
      </p:sp>
    </p:spTree>
    <p:extLst>
      <p:ext uri="{BB962C8B-B14F-4D97-AF65-F5344CB8AC3E}">
        <p14:creationId xmlns:p14="http://schemas.microsoft.com/office/powerpoint/2010/main" val="166147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=&gt; Nieuw AP </a:t>
            </a:r>
            <a:r>
              <a:rPr lang="nl-BE" dirty="0" err="1"/>
              <a:t>SensorenEnBemonstering</a:t>
            </a:r>
            <a:r>
              <a:rPr lang="nl-BE" dirty="0"/>
              <a:t>: </a:t>
            </a:r>
            <a:r>
              <a:rPr lang="nl-BE" dirty="0" err="1"/>
              <a:t>vb</a:t>
            </a:r>
            <a:endParaRPr lang="nl-BE" dirty="0"/>
          </a:p>
        </p:txBody>
      </p:sp>
      <p:pic>
        <p:nvPicPr>
          <p:cNvPr id="8" name="Picture 7" descr="Diagram&#10;&#10;Description automatically generated">
            <a:extLst>
              <a:ext uri="{FF2B5EF4-FFF2-40B4-BE49-F238E27FC236}">
                <a16:creationId xmlns:a16="http://schemas.microsoft.com/office/drawing/2014/main" id="{AE909FC5-093C-40A0-8F4E-9529D3C9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84" y="2108514"/>
            <a:ext cx="10788032" cy="3167820"/>
          </a:xfrm>
          <a:prstGeom prst="rect">
            <a:avLst/>
          </a:prstGeom>
        </p:spPr>
      </p:pic>
    </p:spTree>
    <p:extLst>
      <p:ext uri="{BB962C8B-B14F-4D97-AF65-F5344CB8AC3E}">
        <p14:creationId xmlns:p14="http://schemas.microsoft.com/office/powerpoint/2010/main" val="264975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Van</a:t>
            </a:r>
          </a:p>
          <a:p>
            <a:pPr lvl="1"/>
            <a:r>
              <a:rPr lang="nl-BE" dirty="0"/>
              <a:t>Bemonstering</a:t>
            </a:r>
          </a:p>
          <a:p>
            <a:pPr lvl="1"/>
            <a:r>
              <a:rPr lang="nl-BE" dirty="0" err="1"/>
              <a:t>RuimtelijkBemonsteringsobject</a:t>
            </a:r>
            <a:endParaRPr lang="nl-BE" dirty="0"/>
          </a:p>
          <a:p>
            <a:pPr lvl="1"/>
            <a:r>
              <a:rPr lang="nl-BE" dirty="0"/>
              <a:t>Monster</a:t>
            </a:r>
          </a:p>
          <a:p>
            <a:pPr lvl="1"/>
            <a:r>
              <a:rPr lang="nl-BE" dirty="0"/>
              <a:t>Observatie</a:t>
            </a:r>
          </a:p>
          <a:p>
            <a:pPr lvl="1"/>
            <a:r>
              <a:rPr lang="nl-BE" dirty="0"/>
              <a:t>Sensor</a:t>
            </a:r>
          </a:p>
          <a:p>
            <a:pPr lvl="1"/>
            <a:r>
              <a:rPr lang="nl-BE" dirty="0"/>
              <a:t>Domeinobject</a:t>
            </a:r>
          </a:p>
        </p:txBody>
      </p:sp>
    </p:spTree>
    <p:extLst>
      <p:ext uri="{BB962C8B-B14F-4D97-AF65-F5344CB8AC3E}">
        <p14:creationId xmlns:p14="http://schemas.microsoft.com/office/powerpoint/2010/main" val="2626063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Bemonstering</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2281025556"/>
              </p:ext>
            </p:extLst>
          </p:nvPr>
        </p:nvGraphicFramePr>
        <p:xfrm>
          <a:off x="735497" y="1945612"/>
          <a:ext cx="10618305" cy="1483360"/>
        </p:xfrm>
        <a:graphic>
          <a:graphicData uri="http://schemas.openxmlformats.org/drawingml/2006/table">
            <a:tbl>
              <a:tblPr firstRow="1" bandRow="1">
                <a:tableStyleId>{5C22544A-7EE6-4342-B048-85BDC9FD1C3A}</a:tableStyleId>
              </a:tblPr>
              <a:tblGrid>
                <a:gridCol w="3539435">
                  <a:extLst>
                    <a:ext uri="{9D8B030D-6E8A-4147-A177-3AD203B41FA5}">
                      <a16:colId xmlns:a16="http://schemas.microsoft.com/office/drawing/2014/main" val="31352546"/>
                    </a:ext>
                  </a:extLst>
                </a:gridCol>
                <a:gridCol w="3539435">
                  <a:extLst>
                    <a:ext uri="{9D8B030D-6E8A-4147-A177-3AD203B41FA5}">
                      <a16:colId xmlns:a16="http://schemas.microsoft.com/office/drawing/2014/main" val="529434974"/>
                    </a:ext>
                  </a:extLst>
                </a:gridCol>
                <a:gridCol w="3539435">
                  <a:extLst>
                    <a:ext uri="{9D8B030D-6E8A-4147-A177-3AD203B41FA5}">
                      <a16:colId xmlns:a16="http://schemas.microsoft.com/office/drawing/2014/main" val="1482379084"/>
                    </a:ext>
                  </a:extLst>
                </a:gridCol>
              </a:tblGrid>
              <a:tr h="37084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Bemonstering</a:t>
                      </a:r>
                    </a:p>
                  </a:txBody>
                  <a:tcPr/>
                </a:tc>
                <a:tc>
                  <a:txBody>
                    <a:bodyPr/>
                    <a:lstStyle/>
                    <a:p>
                      <a:r>
                        <a:rPr lang="nl-BE" sz="1400" dirty="0"/>
                        <a:t>Grondboring</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2757364111"/>
                  </a:ext>
                </a:extLst>
              </a:tr>
              <a:tr h="370840">
                <a:tc>
                  <a:txBody>
                    <a:bodyPr/>
                    <a:lstStyle/>
                    <a:p>
                      <a:r>
                        <a:rPr lang="nl-BE" sz="1400" dirty="0"/>
                        <a:t>Bemonstering</a:t>
                      </a:r>
                    </a:p>
                  </a:txBody>
                  <a:tcPr/>
                </a:tc>
                <a:tc>
                  <a:txBody>
                    <a:bodyPr/>
                    <a:lstStyle/>
                    <a:p>
                      <a:r>
                        <a:rPr lang="nl-BE" sz="1400" dirty="0"/>
                        <a:t>Bodemboring</a:t>
                      </a:r>
                    </a:p>
                  </a:txBody>
                  <a:tcPr/>
                </a:tc>
                <a:tc>
                  <a:txBody>
                    <a:bodyPr/>
                    <a:lstStyle/>
                    <a:p>
                      <a:pPr marL="285750" indent="-285750">
                        <a:buFont typeface="Arial" panose="020B0604020202020204" pitchFamily="34" charset="0"/>
                        <a:buChar char="•"/>
                      </a:pPr>
                      <a:endParaRPr lang="nl-BE" sz="1400" dirty="0"/>
                    </a:p>
                  </a:txBody>
                  <a:tcPr/>
                </a:tc>
                <a:extLst>
                  <a:ext uri="{0D108BD9-81ED-4DB2-BD59-A6C34878D82A}">
                    <a16:rowId xmlns:a16="http://schemas.microsoft.com/office/drawing/2014/main" val="2370320562"/>
                  </a:ext>
                </a:extLst>
              </a:tr>
              <a:tr h="370840">
                <a:tc>
                  <a:txBody>
                    <a:bodyPr/>
                    <a:lstStyle/>
                    <a:p>
                      <a:r>
                        <a:rPr lang="nl-BE" sz="1400" dirty="0"/>
                        <a:t>Bemonstering</a:t>
                      </a:r>
                    </a:p>
                  </a:txBody>
                  <a:tcPr/>
                </a:tc>
                <a:tc>
                  <a:txBody>
                    <a:bodyPr/>
                    <a:lstStyle/>
                    <a:p>
                      <a:r>
                        <a:rPr lang="nl-BE" sz="1400" dirty="0"/>
                        <a:t>Sondering</a:t>
                      </a:r>
                    </a:p>
                  </a:txBody>
                  <a:tcPr/>
                </a:tc>
                <a:tc>
                  <a:txBody>
                    <a:bodyPr/>
                    <a:lstStyle/>
                    <a:p>
                      <a:pPr marL="285750" indent="-285750">
                        <a:buFont typeface="Arial" panose="020B0604020202020204" pitchFamily="34" charset="0"/>
                        <a:buChar char="•"/>
                      </a:pPr>
                      <a:endParaRPr lang="nl-BE" sz="1400" dirty="0"/>
                    </a:p>
                  </a:txBody>
                  <a:tcPr/>
                </a:tc>
                <a:extLst>
                  <a:ext uri="{0D108BD9-81ED-4DB2-BD59-A6C34878D82A}">
                    <a16:rowId xmlns:a16="http://schemas.microsoft.com/office/drawing/2014/main" val="1211898089"/>
                  </a:ext>
                </a:extLst>
              </a:tr>
            </a:tbl>
          </a:graphicData>
        </a:graphic>
      </p:graphicFrame>
    </p:spTree>
    <p:extLst>
      <p:ext uri="{BB962C8B-B14F-4D97-AF65-F5344CB8AC3E}">
        <p14:creationId xmlns:p14="http://schemas.microsoft.com/office/powerpoint/2010/main" val="269538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a:t>
            </a:r>
            <a:r>
              <a:rPr lang="nl-BE" dirty="0" err="1"/>
              <a:t>RuimtelijkBemonsteringsobject</a:t>
            </a:r>
            <a:endParaRPr lang="nl-BE" dirty="0"/>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1487469125"/>
              </p:ext>
            </p:extLst>
          </p:nvPr>
        </p:nvGraphicFramePr>
        <p:xfrm>
          <a:off x="838199" y="2126606"/>
          <a:ext cx="10515600" cy="4013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err="1"/>
                        <a:t>RuimtelijkBemonsteringsobject</a:t>
                      </a:r>
                      <a:endParaRPr lang="nl-BE" sz="1400" dirty="0"/>
                    </a:p>
                  </a:txBody>
                  <a:tcPr/>
                </a:tc>
                <a:tc>
                  <a:txBody>
                    <a:bodyPr/>
                    <a:lstStyle/>
                    <a:p>
                      <a:r>
                        <a:rPr lang="nl-BE" sz="1400" dirty="0"/>
                        <a:t>Boorgat</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19266140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Bodemlocatie</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Bodemboorgat</a:t>
                      </a:r>
                    </a:p>
                  </a:txBody>
                  <a:tcPr/>
                </a:tc>
                <a:tc>
                  <a:txBody>
                    <a:bodyPr/>
                    <a:lstStyle/>
                    <a:p>
                      <a:endParaRPr lang="nl-BE" sz="1400" dirty="0"/>
                    </a:p>
                  </a:txBody>
                  <a:tcPr/>
                </a:tc>
                <a:extLst>
                  <a:ext uri="{0D108BD9-81ED-4DB2-BD59-A6C34878D82A}">
                    <a16:rowId xmlns:a16="http://schemas.microsoft.com/office/drawing/2014/main" val="11194604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Profielput</a:t>
                      </a:r>
                    </a:p>
                  </a:txBody>
                  <a:tcPr/>
                </a:tc>
                <a:tc>
                  <a:txBody>
                    <a:bodyPr/>
                    <a:lstStyle/>
                    <a:p>
                      <a:endParaRPr lang="nl-BE" sz="1400" dirty="0"/>
                    </a:p>
                  </a:txBody>
                  <a:tcPr/>
                </a:tc>
                <a:extLst>
                  <a:ext uri="{0D108BD9-81ED-4DB2-BD59-A6C34878D82A}">
                    <a16:rowId xmlns:a16="http://schemas.microsoft.com/office/drawing/2014/main" val="25826882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Bodemsite</a:t>
                      </a:r>
                    </a:p>
                  </a:txBody>
                  <a:tcPr/>
                </a:tc>
                <a:tc>
                  <a:txBody>
                    <a:bodyPr/>
                    <a:lstStyle/>
                    <a:p>
                      <a:endParaRPr lang="nl-BE" sz="1400" dirty="0"/>
                    </a:p>
                  </a:txBody>
                  <a:tcPr/>
                </a:tc>
                <a:extLst>
                  <a:ext uri="{0D108BD9-81ED-4DB2-BD59-A6C34878D82A}">
                    <a16:rowId xmlns:a16="http://schemas.microsoft.com/office/drawing/2014/main" val="9835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err="1"/>
                        <a:t>DiepteInterval</a:t>
                      </a:r>
                      <a:endParaRPr lang="nl-BE" sz="1400" dirty="0"/>
                    </a:p>
                  </a:txBody>
                  <a:tcPr/>
                </a:tc>
                <a:tc>
                  <a:txBody>
                    <a:bodyPr/>
                    <a:lstStyle/>
                    <a:p>
                      <a:endParaRPr lang="nl-BE" sz="1400" dirty="0"/>
                    </a:p>
                  </a:txBody>
                  <a:tcPr/>
                </a:tc>
                <a:extLst>
                  <a:ext uri="{0D108BD9-81ED-4DB2-BD59-A6C34878D82A}">
                    <a16:rowId xmlns:a16="http://schemas.microsoft.com/office/drawing/2014/main" val="2130159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Horizont</a:t>
                      </a:r>
                    </a:p>
                  </a:txBody>
                  <a:tcPr/>
                </a:tc>
                <a:tc>
                  <a:txBody>
                    <a:bodyPr/>
                    <a:lstStyle/>
                    <a:p>
                      <a:endParaRPr lang="nl-BE" sz="1400" dirty="0"/>
                    </a:p>
                  </a:txBody>
                  <a:tcPr/>
                </a:tc>
                <a:extLst>
                  <a:ext uri="{0D108BD9-81ED-4DB2-BD59-A6C34878D82A}">
                    <a16:rowId xmlns:a16="http://schemas.microsoft.com/office/drawing/2014/main" val="28643945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Laag</a:t>
                      </a:r>
                    </a:p>
                  </a:txBody>
                  <a:tcPr/>
                </a:tc>
                <a:tc>
                  <a:txBody>
                    <a:bodyPr/>
                    <a:lstStyle/>
                    <a:p>
                      <a:endParaRPr lang="nl-BE" sz="1400" dirty="0"/>
                    </a:p>
                  </a:txBody>
                  <a:tcPr/>
                </a:tc>
                <a:extLst>
                  <a:ext uri="{0D108BD9-81ED-4DB2-BD59-A6C34878D82A}">
                    <a16:rowId xmlns:a16="http://schemas.microsoft.com/office/drawing/2014/main" val="37740380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Sondeertraject</a:t>
                      </a:r>
                    </a:p>
                  </a:txBody>
                  <a:tcPr/>
                </a:tc>
                <a:tc>
                  <a:txBody>
                    <a:bodyPr/>
                    <a:lstStyle/>
                    <a:p>
                      <a:endParaRPr lang="nl-BE" sz="1400" dirty="0"/>
                    </a:p>
                  </a:txBody>
                  <a:tcPr/>
                </a:tc>
                <a:extLst>
                  <a:ext uri="{0D108BD9-81ED-4DB2-BD59-A6C34878D82A}">
                    <a16:rowId xmlns:a16="http://schemas.microsoft.com/office/drawing/2014/main" val="26869473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err="1"/>
                        <a:t>RuimtelijkBemonsteringsobject</a:t>
                      </a:r>
                      <a:endParaRPr lang="nl-BE" sz="1400" dirty="0"/>
                    </a:p>
                  </a:txBody>
                  <a:tcPr/>
                </a:tc>
                <a:tc>
                  <a:txBody>
                    <a:bodyPr/>
                    <a:lstStyle/>
                    <a:p>
                      <a:r>
                        <a:rPr lang="nl-BE" sz="1400" dirty="0"/>
                        <a:t>Grondwaterlocatie</a:t>
                      </a:r>
                    </a:p>
                  </a:txBody>
                  <a:tcPr/>
                </a:tc>
                <a:tc>
                  <a:txBody>
                    <a:bodyPr/>
                    <a:lstStyle/>
                    <a:p>
                      <a:endParaRPr lang="nl-BE" sz="1400" dirty="0"/>
                    </a:p>
                  </a:txBody>
                  <a:tcPr/>
                </a:tc>
                <a:extLst>
                  <a:ext uri="{0D108BD9-81ED-4DB2-BD59-A6C34878D82A}">
                    <a16:rowId xmlns:a16="http://schemas.microsoft.com/office/drawing/2014/main" val="15199891"/>
                  </a:ext>
                </a:extLst>
              </a:tr>
            </a:tbl>
          </a:graphicData>
        </a:graphic>
      </p:graphicFrame>
    </p:spTree>
    <p:extLst>
      <p:ext uri="{BB962C8B-B14F-4D97-AF65-F5344CB8AC3E}">
        <p14:creationId xmlns:p14="http://schemas.microsoft.com/office/powerpoint/2010/main" val="2748777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Monster</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1631728097"/>
              </p:ext>
            </p:extLst>
          </p:nvPr>
        </p:nvGraphicFramePr>
        <p:xfrm>
          <a:off x="838199" y="2011680"/>
          <a:ext cx="10515600" cy="14173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Monster</a:t>
                      </a:r>
                    </a:p>
                  </a:txBody>
                  <a:tcPr/>
                </a:tc>
                <a:tc>
                  <a:txBody>
                    <a:bodyPr/>
                    <a:lstStyle/>
                    <a:p>
                      <a:r>
                        <a:rPr lang="nl-BE" sz="1400" dirty="0"/>
                        <a:t>Grondmonster</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19266140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a:t>Monster</a:t>
                      </a:r>
                    </a:p>
                  </a:txBody>
                  <a:tcPr/>
                </a:tc>
                <a:tc>
                  <a:txBody>
                    <a:bodyPr/>
                    <a:lstStyle/>
                    <a:p>
                      <a:r>
                        <a:rPr lang="nl-BE" sz="1400" dirty="0"/>
                        <a:t>Bodemmonster</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a:t>Monster</a:t>
                      </a:r>
                    </a:p>
                  </a:txBody>
                  <a:tcPr/>
                </a:tc>
                <a:tc>
                  <a:txBody>
                    <a:bodyPr/>
                    <a:lstStyle/>
                    <a:p>
                      <a:r>
                        <a:rPr lang="nl-BE" sz="1400" dirty="0"/>
                        <a:t>Grondwatermonster</a:t>
                      </a:r>
                    </a:p>
                  </a:txBody>
                  <a:tcPr/>
                </a:tc>
                <a:tc>
                  <a:txBody>
                    <a:bodyPr/>
                    <a:lstStyle/>
                    <a:p>
                      <a:endParaRPr lang="nl-BE" sz="1400" dirty="0"/>
                    </a:p>
                  </a:txBody>
                  <a:tcPr/>
                </a:tc>
                <a:extLst>
                  <a:ext uri="{0D108BD9-81ED-4DB2-BD59-A6C34878D82A}">
                    <a16:rowId xmlns:a16="http://schemas.microsoft.com/office/drawing/2014/main" val="1119460409"/>
                  </a:ext>
                </a:extLst>
              </a:tr>
            </a:tbl>
          </a:graphicData>
        </a:graphic>
      </p:graphicFrame>
    </p:spTree>
    <p:extLst>
      <p:ext uri="{BB962C8B-B14F-4D97-AF65-F5344CB8AC3E}">
        <p14:creationId xmlns:p14="http://schemas.microsoft.com/office/powerpoint/2010/main" val="1396246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Observatie</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3412310093"/>
              </p:ext>
            </p:extLst>
          </p:nvPr>
        </p:nvGraphicFramePr>
        <p:xfrm>
          <a:off x="838200" y="2011680"/>
          <a:ext cx="10515600" cy="29006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strike="sngStrike" dirty="0"/>
                        <a:t>Observatie</a:t>
                      </a:r>
                    </a:p>
                  </a:txBody>
                  <a:tcPr/>
                </a:tc>
                <a:tc>
                  <a:txBody>
                    <a:bodyPr/>
                    <a:lstStyle/>
                    <a:p>
                      <a:r>
                        <a:rPr lang="nl-BE" sz="1400" strike="sngStrike" dirty="0"/>
                        <a:t>Korreverdeling</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19266140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strike="sngStrike" dirty="0"/>
                        <a:t>Observatie</a:t>
                      </a:r>
                    </a:p>
                  </a:txBody>
                  <a:tcPr/>
                </a:tc>
                <a:tc>
                  <a:txBody>
                    <a:bodyPr/>
                    <a:lstStyle/>
                    <a:p>
                      <a:r>
                        <a:rPr lang="nl-BE" sz="1400" strike="sngStrike" dirty="0"/>
                        <a:t>Doorlatendheidsproef</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strike="sngStrike" dirty="0"/>
                        <a:t>Observatie</a:t>
                      </a:r>
                    </a:p>
                  </a:txBody>
                  <a:tcPr/>
                </a:tc>
                <a:tc>
                  <a:txBody>
                    <a:bodyPr/>
                    <a:lstStyle/>
                    <a:p>
                      <a:r>
                        <a:rPr lang="nl-BE" sz="1400" strike="sngStrike" dirty="0"/>
                        <a:t>Schuifweerstandsproef</a:t>
                      </a:r>
                    </a:p>
                  </a:txBody>
                  <a:tcPr/>
                </a:tc>
                <a:tc>
                  <a:txBody>
                    <a:bodyPr/>
                    <a:lstStyle/>
                    <a:p>
                      <a:endParaRPr lang="nl-BE" sz="1400" dirty="0"/>
                    </a:p>
                  </a:txBody>
                  <a:tcPr/>
                </a:tc>
                <a:extLst>
                  <a:ext uri="{0D108BD9-81ED-4DB2-BD59-A6C34878D82A}">
                    <a16:rowId xmlns:a16="http://schemas.microsoft.com/office/drawing/2014/main" val="11194604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strike="sngStrike" dirty="0"/>
                        <a:t>Observatie</a:t>
                      </a:r>
                    </a:p>
                  </a:txBody>
                  <a:tcPr/>
                </a:tc>
                <a:tc>
                  <a:txBody>
                    <a:bodyPr/>
                    <a:lstStyle/>
                    <a:p>
                      <a:r>
                        <a:rPr lang="nl-BE" sz="1400" strike="sngStrike" dirty="0"/>
                        <a:t>Samendrukbaarheidsproef</a:t>
                      </a:r>
                    </a:p>
                  </a:txBody>
                  <a:tcPr/>
                </a:tc>
                <a:tc>
                  <a:txBody>
                    <a:bodyPr/>
                    <a:lstStyle/>
                    <a:p>
                      <a:endParaRPr lang="nl-BE" sz="1400" dirty="0"/>
                    </a:p>
                  </a:txBody>
                  <a:tcPr/>
                </a:tc>
                <a:extLst>
                  <a:ext uri="{0D108BD9-81ED-4DB2-BD59-A6C34878D82A}">
                    <a16:rowId xmlns:a16="http://schemas.microsoft.com/office/drawing/2014/main" val="16965595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a:t>Observatie</a:t>
                      </a:r>
                    </a:p>
                  </a:txBody>
                  <a:tcPr/>
                </a:tc>
                <a:tc>
                  <a:txBody>
                    <a:bodyPr/>
                    <a:lstStyle/>
                    <a:p>
                      <a:r>
                        <a:rPr lang="nl-BE" sz="1400" dirty="0"/>
                        <a:t>Peilmeting</a:t>
                      </a:r>
                    </a:p>
                  </a:txBody>
                  <a:tcPr/>
                </a:tc>
                <a:tc>
                  <a:txBody>
                    <a:bodyPr/>
                    <a:lstStyle/>
                    <a:p>
                      <a:endParaRPr lang="nl-BE" sz="1400" dirty="0"/>
                    </a:p>
                  </a:txBody>
                  <a:tcPr/>
                </a:tc>
                <a:extLst>
                  <a:ext uri="{0D108BD9-81ED-4DB2-BD59-A6C34878D82A}">
                    <a16:rowId xmlns:a16="http://schemas.microsoft.com/office/drawing/2014/main" val="18140909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a:t>Observatie</a:t>
                      </a:r>
                    </a:p>
                  </a:txBody>
                  <a:tcPr/>
                </a:tc>
                <a:tc>
                  <a:txBody>
                    <a:bodyPr/>
                    <a:lstStyle/>
                    <a:p>
                      <a:r>
                        <a:rPr lang="nl-BE" sz="1400" dirty="0"/>
                        <a:t>Onttrekking</a:t>
                      </a:r>
                    </a:p>
                  </a:txBody>
                  <a:tcPr/>
                </a:tc>
                <a:tc>
                  <a:txBody>
                    <a:bodyPr/>
                    <a:lstStyle/>
                    <a:p>
                      <a:endParaRPr lang="nl-BE" sz="1400" dirty="0"/>
                    </a:p>
                  </a:txBody>
                  <a:tcPr/>
                </a:tc>
                <a:extLst>
                  <a:ext uri="{0D108BD9-81ED-4DB2-BD59-A6C34878D82A}">
                    <a16:rowId xmlns:a16="http://schemas.microsoft.com/office/drawing/2014/main" val="777549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a:t>Observatie</a:t>
                      </a:r>
                    </a:p>
                  </a:txBody>
                  <a:tcPr/>
                </a:tc>
                <a:tc>
                  <a:txBody>
                    <a:bodyPr/>
                    <a:lstStyle/>
                    <a:p>
                      <a:r>
                        <a:rPr lang="nl-BE" sz="1400" dirty="0" err="1"/>
                        <a:t>ConePenetrationTest</a:t>
                      </a:r>
                      <a:endParaRPr lang="nl-BE" sz="1400" dirty="0"/>
                    </a:p>
                  </a:txBody>
                  <a:tcPr/>
                </a:tc>
                <a:tc>
                  <a:txBody>
                    <a:bodyPr/>
                    <a:lstStyle/>
                    <a:p>
                      <a:endParaRPr lang="nl-BE" sz="1400" dirty="0"/>
                    </a:p>
                  </a:txBody>
                  <a:tcPr/>
                </a:tc>
                <a:extLst>
                  <a:ext uri="{0D108BD9-81ED-4DB2-BD59-A6C34878D82A}">
                    <a16:rowId xmlns:a16="http://schemas.microsoft.com/office/drawing/2014/main" val="867171018"/>
                  </a:ext>
                </a:extLst>
              </a:tr>
            </a:tbl>
          </a:graphicData>
        </a:graphic>
      </p:graphicFrame>
    </p:spTree>
    <p:extLst>
      <p:ext uri="{BB962C8B-B14F-4D97-AF65-F5344CB8AC3E}">
        <p14:creationId xmlns:p14="http://schemas.microsoft.com/office/powerpoint/2010/main" val="1109731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Observatie (Interpretatie)</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3002620987"/>
              </p:ext>
            </p:extLst>
          </p:nvPr>
        </p:nvGraphicFramePr>
        <p:xfrm>
          <a:off x="838200" y="2299031"/>
          <a:ext cx="10515600" cy="25298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Observatie (Interpretatie)</a:t>
                      </a:r>
                    </a:p>
                  </a:txBody>
                  <a:tcPr/>
                </a:tc>
                <a:tc>
                  <a:txBody>
                    <a:bodyPr/>
                    <a:lstStyle/>
                    <a:p>
                      <a:r>
                        <a:rPr lang="nl-BE" sz="1400" dirty="0"/>
                        <a:t>Stratigrafie</a:t>
                      </a:r>
                    </a:p>
                  </a:txBody>
                  <a:tcPr/>
                </a:tc>
                <a:tc>
                  <a:txBody>
                    <a:bodyPr/>
                    <a:lstStyle/>
                    <a:p>
                      <a:endParaRPr lang="nl-BE" sz="1400" dirty="0"/>
                    </a:p>
                  </a:txBody>
                  <a:tcPr/>
                </a:tc>
                <a:extLst>
                  <a:ext uri="{0D108BD9-81ED-4DB2-BD59-A6C34878D82A}">
                    <a16:rowId xmlns:a16="http://schemas.microsoft.com/office/drawing/2014/main" val="1926614034"/>
                  </a:ext>
                </a:extLst>
              </a:tr>
              <a:tr h="370840">
                <a:tc>
                  <a:txBody>
                    <a:bodyPr/>
                    <a:lstStyle/>
                    <a:p>
                      <a:r>
                        <a:rPr lang="nl-BE" sz="1400" dirty="0"/>
                        <a:t>Observatie (Interpretatie)</a:t>
                      </a:r>
                    </a:p>
                  </a:txBody>
                  <a:tcPr/>
                </a:tc>
                <a:tc>
                  <a:txBody>
                    <a:bodyPr/>
                    <a:lstStyle/>
                    <a:p>
                      <a:r>
                        <a:rPr lang="nl-BE" sz="1400" dirty="0"/>
                        <a:t>Lithologie</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r>
                        <a:rPr lang="nl-BE" sz="1400" dirty="0"/>
                        <a:t>Observatie (Interpretatie)</a:t>
                      </a:r>
                    </a:p>
                  </a:txBody>
                  <a:tcPr/>
                </a:tc>
                <a:tc>
                  <a:txBody>
                    <a:bodyPr/>
                    <a:lstStyle/>
                    <a:p>
                      <a:r>
                        <a:rPr lang="nl-BE" sz="1400" dirty="0"/>
                        <a:t>Hydrostratigrafie</a:t>
                      </a:r>
                    </a:p>
                  </a:txBody>
                  <a:tcPr/>
                </a:tc>
                <a:tc>
                  <a:txBody>
                    <a:bodyPr/>
                    <a:lstStyle/>
                    <a:p>
                      <a:endParaRPr lang="nl-BE" sz="1400" dirty="0"/>
                    </a:p>
                  </a:txBody>
                  <a:tcPr/>
                </a:tc>
                <a:extLst>
                  <a:ext uri="{0D108BD9-81ED-4DB2-BD59-A6C34878D82A}">
                    <a16:rowId xmlns:a16="http://schemas.microsoft.com/office/drawing/2014/main" val="1119460409"/>
                  </a:ext>
                </a:extLst>
              </a:tr>
              <a:tr h="370840">
                <a:tc>
                  <a:txBody>
                    <a:bodyPr/>
                    <a:lstStyle/>
                    <a:p>
                      <a:r>
                        <a:rPr lang="nl-BE" sz="1400" dirty="0"/>
                        <a:t>Observatie (Interpretatie)</a:t>
                      </a:r>
                    </a:p>
                  </a:txBody>
                  <a:tcPr/>
                </a:tc>
                <a:tc>
                  <a:txBody>
                    <a:bodyPr/>
                    <a:lstStyle/>
                    <a:p>
                      <a:r>
                        <a:rPr lang="nl-BE" sz="1400" dirty="0" err="1"/>
                        <a:t>GeotechnischeCodering</a:t>
                      </a:r>
                      <a:endParaRPr lang="nl-BE" sz="1400" dirty="0"/>
                    </a:p>
                  </a:txBody>
                  <a:tcPr/>
                </a:tc>
                <a:tc>
                  <a:txBody>
                    <a:bodyPr/>
                    <a:lstStyle/>
                    <a:p>
                      <a:endParaRPr lang="nl-BE" sz="1400" dirty="0"/>
                    </a:p>
                  </a:txBody>
                  <a:tcPr/>
                </a:tc>
                <a:extLst>
                  <a:ext uri="{0D108BD9-81ED-4DB2-BD59-A6C34878D82A}">
                    <a16:rowId xmlns:a16="http://schemas.microsoft.com/office/drawing/2014/main" val="1696559584"/>
                  </a:ext>
                </a:extLst>
              </a:tr>
              <a:tr h="370840">
                <a:tc>
                  <a:txBody>
                    <a:bodyPr/>
                    <a:lstStyle/>
                    <a:p>
                      <a:r>
                        <a:rPr lang="nl-BE" sz="1400" dirty="0"/>
                        <a:t>Observatie (Interpretatie)</a:t>
                      </a:r>
                    </a:p>
                  </a:txBody>
                  <a:tcPr/>
                </a:tc>
                <a:tc>
                  <a:txBody>
                    <a:bodyPr/>
                    <a:lstStyle/>
                    <a:p>
                      <a:r>
                        <a:rPr lang="nl-BE" sz="1400" dirty="0" err="1"/>
                        <a:t>AntropogeneKenmerken</a:t>
                      </a:r>
                      <a:endParaRPr lang="nl-BE" sz="1400" dirty="0"/>
                    </a:p>
                  </a:txBody>
                  <a:tcPr/>
                </a:tc>
                <a:tc>
                  <a:txBody>
                    <a:bodyPr/>
                    <a:lstStyle/>
                    <a:p>
                      <a:endParaRPr lang="nl-BE" sz="1400" dirty="0"/>
                    </a:p>
                  </a:txBody>
                  <a:tcPr/>
                </a:tc>
                <a:extLst>
                  <a:ext uri="{0D108BD9-81ED-4DB2-BD59-A6C34878D82A}">
                    <a16:rowId xmlns:a16="http://schemas.microsoft.com/office/drawing/2014/main" val="1814090994"/>
                  </a:ext>
                </a:extLst>
              </a:tr>
              <a:tr h="370840">
                <a:tc>
                  <a:txBody>
                    <a:bodyPr/>
                    <a:lstStyle/>
                    <a:p>
                      <a:r>
                        <a:rPr lang="nl-BE" sz="1400" dirty="0"/>
                        <a:t>Observatie (Interpretatie)</a:t>
                      </a:r>
                    </a:p>
                  </a:txBody>
                  <a:tcPr/>
                </a:tc>
                <a:tc>
                  <a:txBody>
                    <a:bodyPr/>
                    <a:lstStyle/>
                    <a:p>
                      <a:r>
                        <a:rPr lang="nl-BE" sz="1400" dirty="0" err="1"/>
                        <a:t>BodemkundigeOpbouw</a:t>
                      </a:r>
                      <a:endParaRPr lang="nl-BE" sz="1400" dirty="0"/>
                    </a:p>
                  </a:txBody>
                  <a:tcPr/>
                </a:tc>
                <a:tc>
                  <a:txBody>
                    <a:bodyPr/>
                    <a:lstStyle/>
                    <a:p>
                      <a:endParaRPr lang="nl-BE" sz="1400" dirty="0"/>
                    </a:p>
                  </a:txBody>
                  <a:tcPr/>
                </a:tc>
                <a:extLst>
                  <a:ext uri="{0D108BD9-81ED-4DB2-BD59-A6C34878D82A}">
                    <a16:rowId xmlns:a16="http://schemas.microsoft.com/office/drawing/2014/main" val="777549329"/>
                  </a:ext>
                </a:extLst>
              </a:tr>
            </a:tbl>
          </a:graphicData>
        </a:graphic>
      </p:graphicFrame>
    </p:spTree>
    <p:extLst>
      <p:ext uri="{BB962C8B-B14F-4D97-AF65-F5344CB8AC3E}">
        <p14:creationId xmlns:p14="http://schemas.microsoft.com/office/powerpoint/2010/main" val="1356133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Sensor</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1863832713"/>
              </p:ext>
            </p:extLst>
          </p:nvPr>
        </p:nvGraphicFramePr>
        <p:xfrm>
          <a:off x="838200" y="2299031"/>
          <a:ext cx="10515600" cy="10464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Sensor</a:t>
                      </a:r>
                    </a:p>
                  </a:txBody>
                  <a:tcPr/>
                </a:tc>
                <a:tc>
                  <a:txBody>
                    <a:bodyPr/>
                    <a:lstStyle/>
                    <a:p>
                      <a:r>
                        <a:rPr lang="nl-BE" sz="1400" dirty="0"/>
                        <a:t>Filter</a:t>
                      </a:r>
                    </a:p>
                  </a:txBody>
                  <a:tcPr/>
                </a:tc>
                <a:tc>
                  <a:txBody>
                    <a:bodyPr/>
                    <a:lstStyle/>
                    <a:p>
                      <a:endParaRPr lang="nl-BE" sz="1400" dirty="0"/>
                    </a:p>
                  </a:txBody>
                  <a:tcPr/>
                </a:tc>
                <a:extLst>
                  <a:ext uri="{0D108BD9-81ED-4DB2-BD59-A6C34878D82A}">
                    <a16:rowId xmlns:a16="http://schemas.microsoft.com/office/drawing/2014/main" val="1926614034"/>
                  </a:ext>
                </a:extLst>
              </a:tr>
              <a:tr h="370840">
                <a:tc>
                  <a:txBody>
                    <a:bodyPr/>
                    <a:lstStyle/>
                    <a:p>
                      <a:r>
                        <a:rPr lang="nl-BE" sz="1400" dirty="0"/>
                        <a:t>Sensor</a:t>
                      </a:r>
                    </a:p>
                  </a:txBody>
                  <a:tcPr/>
                </a:tc>
                <a:tc>
                  <a:txBody>
                    <a:bodyPr/>
                    <a:lstStyle/>
                    <a:p>
                      <a:r>
                        <a:rPr lang="nl-BE" sz="1400" dirty="0"/>
                        <a:t>Sondeerconus</a:t>
                      </a:r>
                    </a:p>
                  </a:txBody>
                  <a:tcPr/>
                </a:tc>
                <a:tc>
                  <a:txBody>
                    <a:bodyPr/>
                    <a:lstStyle/>
                    <a:p>
                      <a:endParaRPr lang="nl-BE" sz="1400" dirty="0"/>
                    </a:p>
                  </a:txBody>
                  <a:tcPr/>
                </a:tc>
                <a:extLst>
                  <a:ext uri="{0D108BD9-81ED-4DB2-BD59-A6C34878D82A}">
                    <a16:rowId xmlns:a16="http://schemas.microsoft.com/office/drawing/2014/main" val="1950630742"/>
                  </a:ext>
                </a:extLst>
              </a:tr>
            </a:tbl>
          </a:graphicData>
        </a:graphic>
      </p:graphicFrame>
    </p:spTree>
    <p:extLst>
      <p:ext uri="{BB962C8B-B14F-4D97-AF65-F5344CB8AC3E}">
        <p14:creationId xmlns:p14="http://schemas.microsoft.com/office/powerpoint/2010/main" val="23597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Inhoud</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Consolidatie-oefening</a:t>
            </a:r>
          </a:p>
          <a:p>
            <a:r>
              <a:rPr lang="nl-BE" dirty="0"/>
              <a:t>Algemeen resultaat</a:t>
            </a:r>
          </a:p>
          <a:p>
            <a:r>
              <a:rPr lang="nl-BE" dirty="0"/>
              <a:t>Resultaat per thema</a:t>
            </a:r>
          </a:p>
        </p:txBody>
      </p:sp>
    </p:spTree>
    <p:extLst>
      <p:ext uri="{BB962C8B-B14F-4D97-AF65-F5344CB8AC3E}">
        <p14:creationId xmlns:p14="http://schemas.microsoft.com/office/powerpoint/2010/main" val="665249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Specialisaties voor B&amp;O: Domeinobject</a:t>
            </a:r>
          </a:p>
        </p:txBody>
      </p:sp>
      <p:graphicFrame>
        <p:nvGraphicFramePr>
          <p:cNvPr id="6" name="Table 6">
            <a:extLst>
              <a:ext uri="{FF2B5EF4-FFF2-40B4-BE49-F238E27FC236}">
                <a16:creationId xmlns:a16="http://schemas.microsoft.com/office/drawing/2014/main" id="{71931EB5-C37A-418F-99BC-F8B25BD8F6BB}"/>
              </a:ext>
            </a:extLst>
          </p:cNvPr>
          <p:cNvGraphicFramePr>
            <a:graphicFrameLocks noGrp="1"/>
          </p:cNvGraphicFramePr>
          <p:nvPr>
            <p:extLst>
              <p:ext uri="{D42A27DB-BD31-4B8C-83A1-F6EECF244321}">
                <p14:modId xmlns:p14="http://schemas.microsoft.com/office/powerpoint/2010/main" val="1969660100"/>
              </p:ext>
            </p:extLst>
          </p:nvPr>
        </p:nvGraphicFramePr>
        <p:xfrm>
          <a:off x="838200" y="2299031"/>
          <a:ext cx="10515600" cy="14173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1352546"/>
                    </a:ext>
                  </a:extLst>
                </a:gridCol>
                <a:gridCol w="3505200">
                  <a:extLst>
                    <a:ext uri="{9D8B030D-6E8A-4147-A177-3AD203B41FA5}">
                      <a16:colId xmlns:a16="http://schemas.microsoft.com/office/drawing/2014/main" val="529434974"/>
                    </a:ext>
                  </a:extLst>
                </a:gridCol>
                <a:gridCol w="3505200">
                  <a:extLst>
                    <a:ext uri="{9D8B030D-6E8A-4147-A177-3AD203B41FA5}">
                      <a16:colId xmlns:a16="http://schemas.microsoft.com/office/drawing/2014/main" val="1482379084"/>
                    </a:ext>
                  </a:extLst>
                </a:gridCol>
              </a:tblGrid>
              <a:tr h="0">
                <a:tc>
                  <a:txBody>
                    <a:bodyPr/>
                    <a:lstStyle/>
                    <a:p>
                      <a:r>
                        <a:rPr lang="nl-BE" sz="1400" dirty="0"/>
                        <a:t>Superklasse</a:t>
                      </a:r>
                    </a:p>
                  </a:txBody>
                  <a:tcPr/>
                </a:tc>
                <a:tc>
                  <a:txBody>
                    <a:bodyPr/>
                    <a:lstStyle/>
                    <a:p>
                      <a:r>
                        <a:rPr lang="nl-BE" sz="1400" dirty="0"/>
                        <a:t>Specialisatie</a:t>
                      </a:r>
                    </a:p>
                  </a:txBody>
                  <a:tcPr/>
                </a:tc>
                <a:tc>
                  <a:txBody>
                    <a:bodyPr/>
                    <a:lstStyle/>
                    <a:p>
                      <a:r>
                        <a:rPr lang="nl-BE" sz="1400" dirty="0"/>
                        <a:t>Reden specialisatie</a:t>
                      </a:r>
                    </a:p>
                  </a:txBody>
                  <a:tcPr/>
                </a:tc>
                <a:extLst>
                  <a:ext uri="{0D108BD9-81ED-4DB2-BD59-A6C34878D82A}">
                    <a16:rowId xmlns:a16="http://schemas.microsoft.com/office/drawing/2014/main" val="3682725947"/>
                  </a:ext>
                </a:extLst>
              </a:tr>
              <a:tr h="370840">
                <a:tc>
                  <a:txBody>
                    <a:bodyPr/>
                    <a:lstStyle/>
                    <a:p>
                      <a:r>
                        <a:rPr lang="nl-BE" sz="1400" dirty="0"/>
                        <a:t>Domeinobject</a:t>
                      </a:r>
                    </a:p>
                  </a:txBody>
                  <a:tcPr/>
                </a:tc>
                <a:tc>
                  <a:txBody>
                    <a:bodyPr/>
                    <a:lstStyle/>
                    <a:p>
                      <a:r>
                        <a:rPr lang="nl-BE" sz="1400" dirty="0"/>
                        <a:t>Grondobject</a:t>
                      </a:r>
                    </a:p>
                  </a:txBody>
                  <a:tcPr/>
                </a:tc>
                <a:tc>
                  <a:txBody>
                    <a:bodyPr/>
                    <a:lstStyle/>
                    <a:p>
                      <a:pPr marL="0" indent="0">
                        <a:buFont typeface="Arial" panose="020B0604020202020204" pitchFamily="34" charset="0"/>
                        <a:buNone/>
                      </a:pPr>
                      <a:endParaRPr lang="nl-BE" sz="1400" dirty="0"/>
                    </a:p>
                  </a:txBody>
                  <a:tcPr/>
                </a:tc>
                <a:extLst>
                  <a:ext uri="{0D108BD9-81ED-4DB2-BD59-A6C34878D82A}">
                    <a16:rowId xmlns:a16="http://schemas.microsoft.com/office/drawing/2014/main" val="1926614034"/>
                  </a:ext>
                </a:extLst>
              </a:tr>
              <a:tr h="370840">
                <a:tc>
                  <a:txBody>
                    <a:bodyPr/>
                    <a:lstStyle/>
                    <a:p>
                      <a:r>
                        <a:rPr lang="nl-BE" sz="1400" dirty="0"/>
                        <a:t>Domeinobject</a:t>
                      </a:r>
                    </a:p>
                  </a:txBody>
                  <a:tcPr/>
                </a:tc>
                <a:tc>
                  <a:txBody>
                    <a:bodyPr/>
                    <a:lstStyle/>
                    <a:p>
                      <a:r>
                        <a:rPr lang="nl-BE" sz="1400" dirty="0"/>
                        <a:t>Bodemobject</a:t>
                      </a:r>
                    </a:p>
                  </a:txBody>
                  <a:tcPr/>
                </a:tc>
                <a:tc>
                  <a:txBody>
                    <a:bodyPr/>
                    <a:lstStyle/>
                    <a:p>
                      <a:endParaRPr lang="nl-BE" sz="1400" dirty="0"/>
                    </a:p>
                  </a:txBody>
                  <a:tcPr/>
                </a:tc>
                <a:extLst>
                  <a:ext uri="{0D108BD9-81ED-4DB2-BD59-A6C34878D82A}">
                    <a16:rowId xmlns:a16="http://schemas.microsoft.com/office/drawing/2014/main" val="1950630742"/>
                  </a:ext>
                </a:extLst>
              </a:tr>
              <a:tr h="370840">
                <a:tc>
                  <a:txBody>
                    <a:bodyPr/>
                    <a:lstStyle/>
                    <a:p>
                      <a:r>
                        <a:rPr lang="nl-BE" sz="1400" dirty="0"/>
                        <a:t>Domeinobject</a:t>
                      </a:r>
                    </a:p>
                  </a:txBody>
                  <a:tcPr/>
                </a:tc>
                <a:tc>
                  <a:txBody>
                    <a:bodyPr/>
                    <a:lstStyle/>
                    <a:p>
                      <a:r>
                        <a:rPr lang="nl-BE" sz="1400" dirty="0"/>
                        <a:t>Grondwaterobject</a:t>
                      </a:r>
                    </a:p>
                  </a:txBody>
                  <a:tcPr/>
                </a:tc>
                <a:tc>
                  <a:txBody>
                    <a:bodyPr/>
                    <a:lstStyle/>
                    <a:p>
                      <a:endParaRPr lang="nl-BE" sz="1400" dirty="0"/>
                    </a:p>
                  </a:txBody>
                  <a:tcPr/>
                </a:tc>
                <a:extLst>
                  <a:ext uri="{0D108BD9-81ED-4DB2-BD59-A6C34878D82A}">
                    <a16:rowId xmlns:a16="http://schemas.microsoft.com/office/drawing/2014/main" val="1119460409"/>
                  </a:ext>
                </a:extLst>
              </a:tr>
            </a:tbl>
          </a:graphicData>
        </a:graphic>
      </p:graphicFrame>
    </p:spTree>
    <p:extLst>
      <p:ext uri="{BB962C8B-B14F-4D97-AF65-F5344CB8AC3E}">
        <p14:creationId xmlns:p14="http://schemas.microsoft.com/office/powerpoint/2010/main" val="4150506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Toepassing op de B&amp;O thema’s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Thema’s die eigen specialisaties hebben kregen een eigen klassendiagram (=apart AP)</a:t>
            </a:r>
          </a:p>
          <a:p>
            <a:r>
              <a:rPr lang="nl-BE" dirty="0"/>
              <a:t>Andere thema’s maken gebruik van het AP </a:t>
            </a:r>
            <a:r>
              <a:rPr lang="nl-BE" dirty="0" err="1"/>
              <a:t>SensorenEnBemonstering</a:t>
            </a:r>
            <a:r>
              <a:rPr lang="nl-BE" dirty="0"/>
              <a:t> (=objectdiagrammen ter illustratie)</a:t>
            </a:r>
          </a:p>
        </p:txBody>
      </p:sp>
    </p:spTree>
    <p:extLst>
      <p:ext uri="{BB962C8B-B14F-4D97-AF65-F5344CB8AC3E}">
        <p14:creationId xmlns:p14="http://schemas.microsoft.com/office/powerpoint/2010/main" val="2556752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Toepassing op de B&amp;O thema’s</a:t>
            </a:r>
          </a:p>
        </p:txBody>
      </p:sp>
      <p:graphicFrame>
        <p:nvGraphicFramePr>
          <p:cNvPr id="6" name="Table 6">
            <a:extLst>
              <a:ext uri="{FF2B5EF4-FFF2-40B4-BE49-F238E27FC236}">
                <a16:creationId xmlns:a16="http://schemas.microsoft.com/office/drawing/2014/main" id="{A3BAFCED-BE41-4FDF-8EE9-79802527A5BE}"/>
              </a:ext>
            </a:extLst>
          </p:cNvPr>
          <p:cNvGraphicFramePr>
            <a:graphicFrameLocks noGrp="1"/>
          </p:cNvGraphicFramePr>
          <p:nvPr>
            <p:extLst>
              <p:ext uri="{D42A27DB-BD31-4B8C-83A1-F6EECF244321}">
                <p14:modId xmlns:p14="http://schemas.microsoft.com/office/powerpoint/2010/main" val="3397283607"/>
              </p:ext>
            </p:extLst>
          </p:nvPr>
        </p:nvGraphicFramePr>
        <p:xfrm>
          <a:off x="2032000" y="2279153"/>
          <a:ext cx="8128000" cy="2961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992235"/>
                    </a:ext>
                  </a:extLst>
                </a:gridCol>
                <a:gridCol w="4064000">
                  <a:extLst>
                    <a:ext uri="{9D8B030D-6E8A-4147-A177-3AD203B41FA5}">
                      <a16:colId xmlns:a16="http://schemas.microsoft.com/office/drawing/2014/main" val="1466549110"/>
                    </a:ext>
                  </a:extLst>
                </a:gridCol>
              </a:tblGrid>
              <a:tr h="0">
                <a:tc>
                  <a:txBody>
                    <a:bodyPr/>
                    <a:lstStyle/>
                    <a:p>
                      <a:r>
                        <a:rPr lang="nl-BE" dirty="0"/>
                        <a:t>Thema</a:t>
                      </a:r>
                    </a:p>
                  </a:txBody>
                  <a:tcPr/>
                </a:tc>
                <a:tc>
                  <a:txBody>
                    <a:bodyPr/>
                    <a:lstStyle/>
                    <a:p>
                      <a:r>
                        <a:rPr lang="nl-BE" dirty="0"/>
                        <a:t>Toepassing</a:t>
                      </a:r>
                    </a:p>
                  </a:txBody>
                  <a:tcPr/>
                </a:tc>
                <a:extLst>
                  <a:ext uri="{0D108BD9-81ED-4DB2-BD59-A6C34878D82A}">
                    <a16:rowId xmlns:a16="http://schemas.microsoft.com/office/drawing/2014/main" val="3692374198"/>
                  </a:ext>
                </a:extLst>
              </a:tr>
              <a:tr h="370840">
                <a:tc>
                  <a:txBody>
                    <a:bodyPr/>
                    <a:lstStyle/>
                    <a:p>
                      <a:r>
                        <a:rPr lang="nl-BE" dirty="0"/>
                        <a:t>Grondboringen</a:t>
                      </a:r>
                    </a:p>
                  </a:txBody>
                  <a:tcPr/>
                </a:tc>
                <a:tc>
                  <a:txBody>
                    <a:bodyPr/>
                    <a:lstStyle/>
                    <a:p>
                      <a:r>
                        <a:rPr lang="nl-BE" dirty="0"/>
                        <a:t>Apart AP + objectdiagrammen</a:t>
                      </a:r>
                    </a:p>
                  </a:txBody>
                  <a:tcPr/>
                </a:tc>
                <a:extLst>
                  <a:ext uri="{0D108BD9-81ED-4DB2-BD59-A6C34878D82A}">
                    <a16:rowId xmlns:a16="http://schemas.microsoft.com/office/drawing/2014/main" val="83589901"/>
                  </a:ext>
                </a:extLst>
              </a:tr>
              <a:tr h="370840">
                <a:tc>
                  <a:txBody>
                    <a:bodyPr/>
                    <a:lstStyle/>
                    <a:p>
                      <a:r>
                        <a:rPr lang="nl-BE" dirty="0"/>
                        <a:t>Bodem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Apart AP + objectdiagrammen</a:t>
                      </a:r>
                    </a:p>
                  </a:txBody>
                  <a:tcPr/>
                </a:tc>
                <a:extLst>
                  <a:ext uri="{0D108BD9-81ED-4DB2-BD59-A6C34878D82A}">
                    <a16:rowId xmlns:a16="http://schemas.microsoft.com/office/drawing/2014/main" val="3708715736"/>
                  </a:ext>
                </a:extLst>
              </a:tr>
              <a:tr h="370840">
                <a:tc>
                  <a:txBody>
                    <a:bodyPr/>
                    <a:lstStyle/>
                    <a:p>
                      <a:r>
                        <a:rPr lang="nl-BE" dirty="0"/>
                        <a:t>Grondwatermeetnet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Apart AP + objectdiagrammen</a:t>
                      </a:r>
                    </a:p>
                  </a:txBody>
                  <a:tcPr/>
                </a:tc>
                <a:extLst>
                  <a:ext uri="{0D108BD9-81ED-4DB2-BD59-A6C34878D82A}">
                    <a16:rowId xmlns:a16="http://schemas.microsoft.com/office/drawing/2014/main" val="2613537018"/>
                  </a:ext>
                </a:extLst>
              </a:tr>
              <a:tr h="370840">
                <a:tc>
                  <a:txBody>
                    <a:bodyPr/>
                    <a:lstStyle/>
                    <a:p>
                      <a:r>
                        <a:rPr lang="nl-BE" dirty="0"/>
                        <a:t>Sonderingen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Apart AP + objectdiagrammen</a:t>
                      </a:r>
                    </a:p>
                  </a:txBody>
                  <a:tcPr/>
                </a:tc>
                <a:extLst>
                  <a:ext uri="{0D108BD9-81ED-4DB2-BD59-A6C34878D82A}">
                    <a16:rowId xmlns:a16="http://schemas.microsoft.com/office/drawing/2014/main" val="2926091656"/>
                  </a:ext>
                </a:extLst>
              </a:tr>
              <a:tr h="370840">
                <a:tc>
                  <a:txBody>
                    <a:bodyPr/>
                    <a:lstStyle/>
                    <a:p>
                      <a:r>
                        <a:rPr lang="nl-BE" dirty="0"/>
                        <a:t>Waterbodem</a:t>
                      </a:r>
                    </a:p>
                  </a:txBody>
                  <a:tcPr/>
                </a:tc>
                <a:tc>
                  <a:txBody>
                    <a:bodyPr/>
                    <a:lstStyle/>
                    <a:p>
                      <a:r>
                        <a:rPr lang="nl-BE" dirty="0"/>
                        <a:t>Objectdiagrammen</a:t>
                      </a:r>
                    </a:p>
                  </a:txBody>
                  <a:tcPr/>
                </a:tc>
                <a:extLst>
                  <a:ext uri="{0D108BD9-81ED-4DB2-BD59-A6C34878D82A}">
                    <a16:rowId xmlns:a16="http://schemas.microsoft.com/office/drawing/2014/main" val="2502535639"/>
                  </a:ext>
                </a:extLst>
              </a:tr>
              <a:tr h="370840">
                <a:tc>
                  <a:txBody>
                    <a:bodyPr/>
                    <a:lstStyle/>
                    <a:p>
                      <a:r>
                        <a:rPr lang="nl-BE" dirty="0"/>
                        <a:t>Bodemverontreiniging</a:t>
                      </a:r>
                    </a:p>
                  </a:txBody>
                  <a:tcPr/>
                </a:tc>
                <a:tc>
                  <a:txBody>
                    <a:bodyPr/>
                    <a:lstStyle/>
                    <a:p>
                      <a:r>
                        <a:rPr lang="nl-BE" dirty="0"/>
                        <a:t>Objectdiagrammen</a:t>
                      </a:r>
                    </a:p>
                  </a:txBody>
                  <a:tcPr/>
                </a:tc>
                <a:extLst>
                  <a:ext uri="{0D108BD9-81ED-4DB2-BD59-A6C34878D82A}">
                    <a16:rowId xmlns:a16="http://schemas.microsoft.com/office/drawing/2014/main" val="1749534144"/>
                  </a:ext>
                </a:extLst>
              </a:tr>
              <a:tr h="370840">
                <a:tc>
                  <a:txBody>
                    <a:bodyPr/>
                    <a:lstStyle/>
                    <a:p>
                      <a:r>
                        <a:rPr lang="nl-BE" dirty="0"/>
                        <a:t>Grondverzet</a:t>
                      </a:r>
                    </a:p>
                  </a:txBody>
                  <a:tcPr/>
                </a:tc>
                <a:tc>
                  <a:txBody>
                    <a:bodyPr/>
                    <a:lstStyle/>
                    <a:p>
                      <a:r>
                        <a:rPr lang="nl-BE" dirty="0"/>
                        <a:t>Objectdiagrammen</a:t>
                      </a:r>
                    </a:p>
                  </a:txBody>
                  <a:tcPr/>
                </a:tc>
                <a:extLst>
                  <a:ext uri="{0D108BD9-81ED-4DB2-BD59-A6C34878D82A}">
                    <a16:rowId xmlns:a16="http://schemas.microsoft.com/office/drawing/2014/main" val="283924678"/>
                  </a:ext>
                </a:extLst>
              </a:tr>
            </a:tbl>
          </a:graphicData>
        </a:graphic>
      </p:graphicFrame>
    </p:spTree>
    <p:extLst>
      <p:ext uri="{BB962C8B-B14F-4D97-AF65-F5344CB8AC3E}">
        <p14:creationId xmlns:p14="http://schemas.microsoft.com/office/powerpoint/2010/main" val="3822678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a:t>
            </a:r>
          </a:p>
        </p:txBody>
      </p:sp>
      <p:sp>
        <p:nvSpPr>
          <p:cNvPr id="4" name="Content Placeholder 2">
            <a:extLst>
              <a:ext uri="{FF2B5EF4-FFF2-40B4-BE49-F238E27FC236}">
                <a16:creationId xmlns:a16="http://schemas.microsoft.com/office/drawing/2014/main" id="{FF7E094E-75A0-4231-99D8-58C625816F59}"/>
              </a:ext>
            </a:extLst>
          </p:cNvPr>
          <p:cNvSpPr>
            <a:spLocks noGrp="1"/>
          </p:cNvSpPr>
          <p:nvPr>
            <p:ph idx="1"/>
          </p:nvPr>
        </p:nvSpPr>
        <p:spPr>
          <a:xfrm>
            <a:off x="838200" y="1825625"/>
            <a:ext cx="10515600" cy="4351338"/>
          </a:xfrm>
        </p:spPr>
        <p:txBody>
          <a:bodyPr/>
          <a:lstStyle/>
          <a:p>
            <a:r>
              <a:rPr lang="nl-BE" dirty="0"/>
              <a:t>Opgesplitst in:</a:t>
            </a:r>
          </a:p>
          <a:p>
            <a:pPr lvl="1"/>
            <a:r>
              <a:rPr lang="nl-BE" dirty="0"/>
              <a:t>Grondboringen-Bemonstering: AP + objectdiagrammen</a:t>
            </a:r>
          </a:p>
          <a:p>
            <a:pPr lvl="1"/>
            <a:r>
              <a:rPr lang="nl-BE" dirty="0"/>
              <a:t>Grondboringen-Observaties: AP momenteel geschrapt, objectdiagrammen</a:t>
            </a:r>
          </a:p>
          <a:p>
            <a:pPr lvl="1"/>
            <a:r>
              <a:rPr lang="nl-BE" dirty="0"/>
              <a:t>Grondboringen-Interpretaties: AP + objectdiagrammen</a:t>
            </a:r>
          </a:p>
          <a:p>
            <a:r>
              <a:rPr lang="nl-BE" dirty="0"/>
              <a:t>Ontvangen feedback:</a:t>
            </a:r>
          </a:p>
          <a:p>
            <a:pPr lvl="1"/>
            <a:r>
              <a:rPr lang="nl-BE" dirty="0">
                <a:hlinkClick r:id="rId2"/>
              </a:rPr>
              <a:t>Input OSLO Geotechniek: Boring/Grondmonsters</a:t>
            </a:r>
            <a:endParaRPr lang="nl-BE" dirty="0"/>
          </a:p>
        </p:txBody>
      </p:sp>
    </p:spTree>
    <p:extLst>
      <p:ext uri="{BB962C8B-B14F-4D97-AF65-F5344CB8AC3E}">
        <p14:creationId xmlns:p14="http://schemas.microsoft.com/office/powerpoint/2010/main" val="1753102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 beschrijving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lstStyle/>
          <a:p>
            <a:r>
              <a:rPr lang="nl-BE" dirty="0"/>
              <a:t>Dit deeldomein heeft betrekking op de activiteit </a:t>
            </a:r>
            <a:r>
              <a:rPr lang="nl-BE" dirty="0" err="1"/>
              <a:t>vh</a:t>
            </a:r>
            <a:r>
              <a:rPr lang="nl-BE" dirty="0"/>
              <a:t> boren in Bodem &amp; Ondergrond. Doel is typisch het verticaal samplen van B&amp;O met het oog op het vaststellen van veranderingen met de diepte qua gelaagdheid, lithologie etc. door het nemen van grondmonsters of het uitvoeren van observaties op verschillende dieptes. Het verkregen boorgat laat ook toe om toestellen te hosten voor meer permanente monitoring of zelfs exploitatie. Boren is een gespecialiseerde activiteit die doorgaans plaatsvindt binnen een wettelijk kader en met bijzonder materieel en personeel.</a:t>
            </a:r>
          </a:p>
        </p:txBody>
      </p:sp>
    </p:spTree>
    <p:extLst>
      <p:ext uri="{BB962C8B-B14F-4D97-AF65-F5344CB8AC3E}">
        <p14:creationId xmlns:p14="http://schemas.microsoft.com/office/powerpoint/2010/main" val="3302177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 engineering drawing&#10;&#10;Description automatically generated">
            <a:extLst>
              <a:ext uri="{FF2B5EF4-FFF2-40B4-BE49-F238E27FC236}">
                <a16:creationId xmlns:a16="http://schemas.microsoft.com/office/drawing/2014/main" id="{39E13185-58DF-434C-9734-76F90B622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78" y="1842963"/>
            <a:ext cx="10938444" cy="3824631"/>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a:t>
            </a:r>
          </a:p>
        </p:txBody>
      </p:sp>
      <p:sp>
        <p:nvSpPr>
          <p:cNvPr id="4" name="Rectangle 3">
            <a:extLst>
              <a:ext uri="{FF2B5EF4-FFF2-40B4-BE49-F238E27FC236}">
                <a16:creationId xmlns:a16="http://schemas.microsoft.com/office/drawing/2014/main" id="{74B2BFD1-400C-470B-B631-D98A60AD3E48}"/>
              </a:ext>
            </a:extLst>
          </p:cNvPr>
          <p:cNvSpPr/>
          <p:nvPr/>
        </p:nvSpPr>
        <p:spPr>
          <a:xfrm>
            <a:off x="640164" y="3021815"/>
            <a:ext cx="921036" cy="374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Rectangle 4">
            <a:extLst>
              <a:ext uri="{FF2B5EF4-FFF2-40B4-BE49-F238E27FC236}">
                <a16:creationId xmlns:a16="http://schemas.microsoft.com/office/drawing/2014/main" id="{D74408F1-578C-49B7-AF9F-37CBDEC75662}"/>
              </a:ext>
            </a:extLst>
          </p:cNvPr>
          <p:cNvSpPr/>
          <p:nvPr/>
        </p:nvSpPr>
        <p:spPr>
          <a:xfrm>
            <a:off x="1645952" y="2997102"/>
            <a:ext cx="835311" cy="374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tangle 5">
            <a:extLst>
              <a:ext uri="{FF2B5EF4-FFF2-40B4-BE49-F238E27FC236}">
                <a16:creationId xmlns:a16="http://schemas.microsoft.com/office/drawing/2014/main" id="{47BD98AC-B88B-4AD7-B1E9-81576F8E7D2C}"/>
              </a:ext>
            </a:extLst>
          </p:cNvPr>
          <p:cNvSpPr/>
          <p:nvPr/>
        </p:nvSpPr>
        <p:spPr>
          <a:xfrm>
            <a:off x="2541302" y="3031209"/>
            <a:ext cx="959136" cy="4361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tangle 7">
            <a:extLst>
              <a:ext uri="{FF2B5EF4-FFF2-40B4-BE49-F238E27FC236}">
                <a16:creationId xmlns:a16="http://schemas.microsoft.com/office/drawing/2014/main" id="{7C7DDFA2-84D9-4FF7-BC77-0BA4A38AAD9F}"/>
              </a:ext>
            </a:extLst>
          </p:cNvPr>
          <p:cNvSpPr/>
          <p:nvPr/>
        </p:nvSpPr>
        <p:spPr>
          <a:xfrm>
            <a:off x="3775182" y="3047687"/>
            <a:ext cx="916273" cy="398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0C6EE560-2091-4595-91EA-637655CA236F}"/>
              </a:ext>
            </a:extLst>
          </p:cNvPr>
          <p:cNvSpPr/>
          <p:nvPr/>
        </p:nvSpPr>
        <p:spPr>
          <a:xfrm>
            <a:off x="5058669" y="3057338"/>
            <a:ext cx="916273" cy="398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15601535-5DB4-45BA-BEF7-4EF0F0A7FA9B}"/>
              </a:ext>
            </a:extLst>
          </p:cNvPr>
          <p:cNvSpPr/>
          <p:nvPr/>
        </p:nvSpPr>
        <p:spPr>
          <a:xfrm>
            <a:off x="3775182" y="1924374"/>
            <a:ext cx="681488" cy="3085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36380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Grondboringen-Bemonstering: changelog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lstStyle/>
          <a:p>
            <a:r>
              <a:rPr lang="nl-BE" dirty="0"/>
              <a:t>Vroegere Boordetails:</a:t>
            </a:r>
          </a:p>
          <a:p>
            <a:pPr lvl="1"/>
            <a:r>
              <a:rPr lang="nl-BE" dirty="0"/>
              <a:t>weggelaten </a:t>
            </a:r>
          </a:p>
          <a:p>
            <a:r>
              <a:rPr lang="nl-BE" dirty="0"/>
              <a:t>Oorsprongspositie:</a:t>
            </a:r>
          </a:p>
          <a:p>
            <a:pPr lvl="1"/>
            <a:r>
              <a:rPr lang="nl-BE" dirty="0"/>
              <a:t>Datatype, herbruikbaar voor andere thema’s</a:t>
            </a:r>
          </a:p>
          <a:p>
            <a:r>
              <a:rPr lang="nl-BE" dirty="0"/>
              <a:t>Vroegere Boordetails uitgesplitst:</a:t>
            </a:r>
          </a:p>
          <a:p>
            <a:pPr lvl="1"/>
            <a:r>
              <a:rPr lang="nl-BE" dirty="0"/>
              <a:t>Kleur, Consistentie, Vochtgehalte, Grondwaterstand -&gt; naar Observaties</a:t>
            </a:r>
          </a:p>
          <a:p>
            <a:pPr lvl="1"/>
            <a:r>
              <a:rPr lang="nl-BE" dirty="0"/>
              <a:t>Bekisting, Boorgatdiameter -&gt; naar Boorgat</a:t>
            </a:r>
          </a:p>
          <a:p>
            <a:pPr lvl="1"/>
            <a:r>
              <a:rPr lang="nl-BE" dirty="0"/>
              <a:t>Boormethode -&gt; </a:t>
            </a:r>
            <a:r>
              <a:rPr lang="nl-BE" dirty="0" err="1"/>
              <a:t>spec</a:t>
            </a:r>
            <a:r>
              <a:rPr lang="nl-BE" dirty="0"/>
              <a:t>. van Bemonsteringsprocedure</a:t>
            </a:r>
          </a:p>
          <a:p>
            <a:endParaRPr lang="nl-BE" dirty="0"/>
          </a:p>
        </p:txBody>
      </p:sp>
    </p:spTree>
    <p:extLst>
      <p:ext uri="{BB962C8B-B14F-4D97-AF65-F5344CB8AC3E}">
        <p14:creationId xmlns:p14="http://schemas.microsoft.com/office/powerpoint/2010/main" val="3271572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Grondboringen-Bemonstering: </a:t>
            </a:r>
            <a:r>
              <a:rPr lang="nl-BE" sz="4000" dirty="0" err="1"/>
              <a:t>vb</a:t>
            </a:r>
            <a:r>
              <a:rPr lang="nl-BE" sz="4000" dirty="0"/>
              <a:t> Grondboring</a:t>
            </a:r>
          </a:p>
        </p:txBody>
      </p:sp>
      <p:pic>
        <p:nvPicPr>
          <p:cNvPr id="12" name="Picture 11" descr="Diagram&#10;&#10;Description automatically generated">
            <a:extLst>
              <a:ext uri="{FF2B5EF4-FFF2-40B4-BE49-F238E27FC236}">
                <a16:creationId xmlns:a16="http://schemas.microsoft.com/office/drawing/2014/main" id="{0FA33314-78B3-4E70-8C1C-5B7B07FB5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94" y="1782699"/>
            <a:ext cx="10855211" cy="3932301"/>
          </a:xfrm>
          <a:prstGeom prst="rect">
            <a:avLst/>
          </a:prstGeom>
        </p:spPr>
      </p:pic>
    </p:spTree>
    <p:extLst>
      <p:ext uri="{BB962C8B-B14F-4D97-AF65-F5344CB8AC3E}">
        <p14:creationId xmlns:p14="http://schemas.microsoft.com/office/powerpoint/2010/main" val="2211994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Grondboring-Bemonstering: opmerkingen/ 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Issues: zie </a:t>
            </a:r>
            <a:r>
              <a:rPr lang="nl-BE" dirty="0" err="1">
                <a:hlinkClick r:id="rId2"/>
              </a:rPr>
              <a:t>github</a:t>
            </a:r>
            <a:endParaRPr lang="nl-BE" dirty="0"/>
          </a:p>
        </p:txBody>
      </p:sp>
    </p:spTree>
    <p:extLst>
      <p:ext uri="{BB962C8B-B14F-4D97-AF65-F5344CB8AC3E}">
        <p14:creationId xmlns:p14="http://schemas.microsoft.com/office/powerpoint/2010/main" val="2153600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Grondboringen-Observaties: beschrijving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lstStyle/>
          <a:p>
            <a:r>
              <a:rPr lang="nl-BE" dirty="0"/>
              <a:t>De observaties vinden typisch plaats op monsters verkregen door het boren in Bodem &amp; Ondergrond. Deze monsters zijn representatief voor de aard van B&amp;O op een bepaalde diepte met kenmerken zoals </a:t>
            </a:r>
            <a:r>
              <a:rPr lang="nl-BE" dirty="0" err="1"/>
              <a:t>zoals</a:t>
            </a:r>
            <a:r>
              <a:rPr lang="nl-BE" dirty="0"/>
              <a:t> consistentie, korrelverdeling, doorlatendheid </a:t>
            </a:r>
            <a:r>
              <a:rPr lang="nl-BE" dirty="0" err="1"/>
              <a:t>etc</a:t>
            </a:r>
            <a:r>
              <a:rPr lang="nl-BE" dirty="0"/>
              <a:t> (zie Grondboringen-Observaties). Ze vormen doorgaans input voor verdere interpretaties over gelaagdheid, lithologie </a:t>
            </a:r>
            <a:r>
              <a:rPr lang="nl-BE" dirty="0" err="1"/>
              <a:t>etc</a:t>
            </a:r>
            <a:r>
              <a:rPr lang="nl-BE" dirty="0"/>
              <a:t> en de variatie daarvan met de diepte (zie Grondboringen-Interpretaties). Veel observaties kunnen generiek worden beschreven, andere (of bepaalde uitvoeringen ervan) zijn gespecialiseerd.</a:t>
            </a:r>
          </a:p>
        </p:txBody>
      </p:sp>
    </p:spTree>
    <p:extLst>
      <p:ext uri="{BB962C8B-B14F-4D97-AF65-F5344CB8AC3E}">
        <p14:creationId xmlns:p14="http://schemas.microsoft.com/office/powerpoint/2010/main" val="906376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Observaties &amp; Metingen</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 Vertrekpunt</a:t>
            </a:r>
          </a:p>
          <a:p>
            <a:r>
              <a:rPr lang="nl-BE" dirty="0"/>
              <a:t>Afgeleid van ISO O&amp;M</a:t>
            </a:r>
          </a:p>
          <a:p>
            <a:r>
              <a:rPr lang="nl-BE" dirty="0"/>
              <a:t>Aangevuld met Meetreeks &amp; Fractiemeting</a:t>
            </a:r>
          </a:p>
          <a:p>
            <a:r>
              <a:rPr lang="nl-BE" dirty="0"/>
              <a:t>Aangevuld met </a:t>
            </a:r>
            <a:r>
              <a:rPr lang="nl-BE" dirty="0" err="1"/>
              <a:t>RuimtelijkeBereiken</a:t>
            </a:r>
            <a:endParaRPr lang="nl-BE" dirty="0"/>
          </a:p>
        </p:txBody>
      </p:sp>
    </p:spTree>
    <p:extLst>
      <p:ext uri="{BB962C8B-B14F-4D97-AF65-F5344CB8AC3E}">
        <p14:creationId xmlns:p14="http://schemas.microsoft.com/office/powerpoint/2010/main" val="3158532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Grondboringen-Observaties</a:t>
            </a:r>
          </a:p>
        </p:txBody>
      </p:sp>
      <p:sp>
        <p:nvSpPr>
          <p:cNvPr id="3" name="TextBox 2">
            <a:extLst>
              <a:ext uri="{FF2B5EF4-FFF2-40B4-BE49-F238E27FC236}">
                <a16:creationId xmlns:a16="http://schemas.microsoft.com/office/drawing/2014/main" id="{DA39C337-857F-4569-BE2C-420145EEFC0F}"/>
              </a:ext>
            </a:extLst>
          </p:cNvPr>
          <p:cNvSpPr txBox="1"/>
          <p:nvPr/>
        </p:nvSpPr>
        <p:spPr>
          <a:xfrm>
            <a:off x="2981325" y="3136612"/>
            <a:ext cx="6229350" cy="584775"/>
          </a:xfrm>
          <a:prstGeom prst="rect">
            <a:avLst/>
          </a:prstGeom>
          <a:noFill/>
        </p:spPr>
        <p:txBody>
          <a:bodyPr wrap="square" rtlCol="0">
            <a:spAutoFit/>
          </a:bodyPr>
          <a:lstStyle/>
          <a:p>
            <a:pPr algn="ctr"/>
            <a:r>
              <a:rPr lang="nl-BE" sz="3200" dirty="0">
                <a:solidFill>
                  <a:srgbClr val="FF0000"/>
                </a:solidFill>
              </a:rPr>
              <a:t>-&gt; AP </a:t>
            </a:r>
            <a:r>
              <a:rPr lang="nl-BE" sz="3200" dirty="0" err="1">
                <a:solidFill>
                  <a:srgbClr val="FF0000"/>
                </a:solidFill>
              </a:rPr>
              <a:t>SensorenEnBemonstering</a:t>
            </a:r>
            <a:endParaRPr lang="nl-BE" sz="3200" dirty="0">
              <a:solidFill>
                <a:srgbClr val="FF0000"/>
              </a:solidFill>
            </a:endParaRPr>
          </a:p>
        </p:txBody>
      </p:sp>
    </p:spTree>
    <p:extLst>
      <p:ext uri="{BB962C8B-B14F-4D97-AF65-F5344CB8AC3E}">
        <p14:creationId xmlns:p14="http://schemas.microsoft.com/office/powerpoint/2010/main" val="141552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Grondboring-Observaties: changelog</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err="1"/>
              <a:t>Vnl</a:t>
            </a:r>
            <a:r>
              <a:rPr lang="nl-BE" dirty="0"/>
              <a:t> generieke Observaties</a:t>
            </a:r>
          </a:p>
          <a:p>
            <a:r>
              <a:rPr lang="nl-BE" dirty="0"/>
              <a:t>AP met gespecialiseerde observaties momenteel geschrapt:</a:t>
            </a:r>
          </a:p>
          <a:p>
            <a:pPr lvl="1"/>
            <a:r>
              <a:rPr lang="nl-BE" dirty="0"/>
              <a:t>Korrelverdeling: kan ook met het AP </a:t>
            </a:r>
            <a:r>
              <a:rPr lang="nl-BE" dirty="0" err="1"/>
              <a:t>SensorenEnBemonstering</a:t>
            </a:r>
            <a:endParaRPr lang="nl-BE" dirty="0"/>
          </a:p>
          <a:p>
            <a:pPr lvl="1"/>
            <a:r>
              <a:rPr lang="nl-BE" dirty="0"/>
              <a:t>Doorlatendheid: </a:t>
            </a:r>
            <a:r>
              <a:rPr lang="nl-BE" dirty="0">
                <a:hlinkClick r:id="rId2"/>
              </a:rPr>
              <a:t>issue #73</a:t>
            </a:r>
            <a:endParaRPr lang="nl-BE" dirty="0"/>
          </a:p>
          <a:p>
            <a:pPr lvl="1"/>
            <a:r>
              <a:rPr lang="nl-BE" dirty="0"/>
              <a:t>Schuifweerstand: </a:t>
            </a:r>
            <a:r>
              <a:rPr lang="nl-BE" dirty="0">
                <a:hlinkClick r:id="rId2"/>
              </a:rPr>
              <a:t>issue #73</a:t>
            </a:r>
            <a:endParaRPr lang="nl-BE" dirty="0"/>
          </a:p>
          <a:p>
            <a:pPr lvl="1"/>
            <a:r>
              <a:rPr lang="nl-BE" dirty="0"/>
              <a:t>Samendrukbaarheid: </a:t>
            </a:r>
            <a:r>
              <a:rPr lang="nl-BE" dirty="0">
                <a:hlinkClick r:id="rId2"/>
              </a:rPr>
              <a:t>issue #73</a:t>
            </a:r>
            <a:endParaRPr lang="nl-BE" dirty="0"/>
          </a:p>
          <a:p>
            <a:pPr lvl="1"/>
            <a:endParaRPr lang="nl-BE" dirty="0"/>
          </a:p>
        </p:txBody>
      </p:sp>
    </p:spTree>
    <p:extLst>
      <p:ext uri="{BB962C8B-B14F-4D97-AF65-F5344CB8AC3E}">
        <p14:creationId xmlns:p14="http://schemas.microsoft.com/office/powerpoint/2010/main" val="388173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300" dirty="0"/>
              <a:t>Grondboringen-Observaties: </a:t>
            </a:r>
            <a:r>
              <a:rPr lang="nl-BE" sz="3300" dirty="0" err="1"/>
              <a:t>vb</a:t>
            </a:r>
            <a:r>
              <a:rPr lang="nl-BE" sz="3300" dirty="0"/>
              <a:t> Korrelverdeling als generieke Observatie</a:t>
            </a:r>
          </a:p>
        </p:txBody>
      </p:sp>
      <p:pic>
        <p:nvPicPr>
          <p:cNvPr id="4" name="Picture 3">
            <a:extLst>
              <a:ext uri="{FF2B5EF4-FFF2-40B4-BE49-F238E27FC236}">
                <a16:creationId xmlns:a16="http://schemas.microsoft.com/office/drawing/2014/main" id="{258BE69B-1482-4B0C-9789-A83DD962D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892" y="1679574"/>
            <a:ext cx="5326193" cy="4813301"/>
          </a:xfrm>
          <a:prstGeom prst="rect">
            <a:avLst/>
          </a:prstGeom>
        </p:spPr>
      </p:pic>
    </p:spTree>
    <p:extLst>
      <p:ext uri="{BB962C8B-B14F-4D97-AF65-F5344CB8AC3E}">
        <p14:creationId xmlns:p14="http://schemas.microsoft.com/office/powerpoint/2010/main" val="1862427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Grondboringen-Observaties: </a:t>
            </a:r>
            <a:r>
              <a:rPr lang="nl-BE" sz="3600" dirty="0" err="1"/>
              <a:t>vb</a:t>
            </a:r>
            <a:r>
              <a:rPr lang="nl-BE" sz="3600" dirty="0"/>
              <a:t> Doorlatendheid</a:t>
            </a:r>
          </a:p>
        </p:txBody>
      </p:sp>
      <p:pic>
        <p:nvPicPr>
          <p:cNvPr id="5" name="Picture 4" descr="Diagram&#10;&#10;Description automatically generated">
            <a:extLst>
              <a:ext uri="{FF2B5EF4-FFF2-40B4-BE49-F238E27FC236}">
                <a16:creationId xmlns:a16="http://schemas.microsoft.com/office/drawing/2014/main" id="{9785C618-62C0-4935-96FA-3B8F7FE07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507" y="1926201"/>
            <a:ext cx="7030985" cy="3987906"/>
          </a:xfrm>
          <a:prstGeom prst="rect">
            <a:avLst/>
          </a:prstGeom>
        </p:spPr>
      </p:pic>
    </p:spTree>
    <p:extLst>
      <p:ext uri="{BB962C8B-B14F-4D97-AF65-F5344CB8AC3E}">
        <p14:creationId xmlns:p14="http://schemas.microsoft.com/office/powerpoint/2010/main" val="4211026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Grondboringen-Observaties: </a:t>
            </a:r>
            <a:r>
              <a:rPr lang="nl-BE" sz="3600" dirty="0" err="1"/>
              <a:t>vb</a:t>
            </a:r>
            <a:r>
              <a:rPr lang="nl-BE" sz="3600" dirty="0"/>
              <a:t> generieke Observatie</a:t>
            </a:r>
          </a:p>
        </p:txBody>
      </p:sp>
      <p:pic>
        <p:nvPicPr>
          <p:cNvPr id="4" name="Picture 3" descr="Diagram&#10;&#10;Description automatically generated">
            <a:extLst>
              <a:ext uri="{FF2B5EF4-FFF2-40B4-BE49-F238E27FC236}">
                <a16:creationId xmlns:a16="http://schemas.microsoft.com/office/drawing/2014/main" id="{DE8F29B8-6A6D-4CA0-8C20-B7AFFBAD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87" y="1690688"/>
            <a:ext cx="10029825" cy="4469009"/>
          </a:xfrm>
          <a:prstGeom prst="rect">
            <a:avLst/>
          </a:prstGeom>
        </p:spPr>
      </p:pic>
    </p:spTree>
    <p:extLst>
      <p:ext uri="{BB962C8B-B14F-4D97-AF65-F5344CB8AC3E}">
        <p14:creationId xmlns:p14="http://schemas.microsoft.com/office/powerpoint/2010/main" val="386094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Grondboring-Observaties: opmerkingen/issues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Issues: zie </a:t>
            </a:r>
            <a:r>
              <a:rPr lang="nl-BE" dirty="0" err="1">
                <a:hlinkClick r:id="rId2"/>
              </a:rPr>
              <a:t>github</a:t>
            </a:r>
            <a:endParaRPr lang="nl-BE" dirty="0"/>
          </a:p>
          <a:p>
            <a:endParaRPr lang="nl-BE" dirty="0"/>
          </a:p>
          <a:p>
            <a:pPr lvl="1"/>
            <a:endParaRPr lang="nl-BE" dirty="0"/>
          </a:p>
        </p:txBody>
      </p:sp>
    </p:spTree>
    <p:extLst>
      <p:ext uri="{BB962C8B-B14F-4D97-AF65-F5344CB8AC3E}">
        <p14:creationId xmlns:p14="http://schemas.microsoft.com/office/powerpoint/2010/main" val="562306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Grondboringen-Interpretaties</a:t>
            </a:r>
          </a:p>
        </p:txBody>
      </p:sp>
      <p:sp>
        <p:nvSpPr>
          <p:cNvPr id="3" name="Content Placeholder 2">
            <a:extLst>
              <a:ext uri="{FF2B5EF4-FFF2-40B4-BE49-F238E27FC236}">
                <a16:creationId xmlns:a16="http://schemas.microsoft.com/office/drawing/2014/main" id="{45B1F829-37C1-4254-98E6-62510F72313C}"/>
              </a:ext>
            </a:extLst>
          </p:cNvPr>
          <p:cNvSpPr>
            <a:spLocks noGrp="1"/>
          </p:cNvSpPr>
          <p:nvPr>
            <p:ph idx="1"/>
          </p:nvPr>
        </p:nvSpPr>
        <p:spPr>
          <a:xfrm>
            <a:off x="838200" y="1825625"/>
            <a:ext cx="10515600" cy="4351338"/>
          </a:xfrm>
        </p:spPr>
        <p:txBody>
          <a:bodyPr>
            <a:normAutofit/>
          </a:bodyPr>
          <a:lstStyle/>
          <a:p>
            <a:r>
              <a:rPr lang="nl-BE" sz="2400" dirty="0"/>
              <a:t>TODO</a:t>
            </a:r>
            <a:endParaRPr lang="nl-BE" sz="2000" dirty="0"/>
          </a:p>
        </p:txBody>
      </p:sp>
    </p:spTree>
    <p:extLst>
      <p:ext uri="{BB962C8B-B14F-4D97-AF65-F5344CB8AC3E}">
        <p14:creationId xmlns:p14="http://schemas.microsoft.com/office/powerpoint/2010/main" val="1199332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Bodem</a:t>
            </a:r>
          </a:p>
        </p:txBody>
      </p:sp>
      <p:sp>
        <p:nvSpPr>
          <p:cNvPr id="3" name="Content Placeholder 2">
            <a:extLst>
              <a:ext uri="{FF2B5EF4-FFF2-40B4-BE49-F238E27FC236}">
                <a16:creationId xmlns:a16="http://schemas.microsoft.com/office/drawing/2014/main" id="{45B1F829-37C1-4254-98E6-62510F72313C}"/>
              </a:ext>
            </a:extLst>
          </p:cNvPr>
          <p:cNvSpPr>
            <a:spLocks noGrp="1"/>
          </p:cNvSpPr>
          <p:nvPr>
            <p:ph idx="1"/>
          </p:nvPr>
        </p:nvSpPr>
        <p:spPr>
          <a:xfrm>
            <a:off x="838200" y="1825625"/>
            <a:ext cx="10515600" cy="4351338"/>
          </a:xfrm>
        </p:spPr>
        <p:txBody>
          <a:bodyPr>
            <a:normAutofit/>
          </a:bodyPr>
          <a:lstStyle/>
          <a:p>
            <a:r>
              <a:rPr lang="nl-BE" sz="2400" dirty="0"/>
              <a:t>TODO</a:t>
            </a:r>
            <a:endParaRPr lang="nl-BE" sz="2000" dirty="0"/>
          </a:p>
        </p:txBody>
      </p:sp>
    </p:spTree>
    <p:extLst>
      <p:ext uri="{BB962C8B-B14F-4D97-AF65-F5344CB8AC3E}">
        <p14:creationId xmlns:p14="http://schemas.microsoft.com/office/powerpoint/2010/main" val="268098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lstStyle/>
          <a:p>
            <a:r>
              <a:rPr lang="nl-BE" dirty="0"/>
              <a:t>Ontvangen feedback:</a:t>
            </a:r>
          </a:p>
          <a:p>
            <a:pPr lvl="1"/>
            <a:r>
              <a:rPr lang="nl-BE" dirty="0">
                <a:hlinkClick r:id="rId2"/>
              </a:rPr>
              <a:t>Input Geotechniek voor OSLO strategie</a:t>
            </a:r>
            <a:endParaRPr lang="nl-BE" dirty="0"/>
          </a:p>
          <a:p>
            <a:endParaRPr lang="nl-BE" dirty="0"/>
          </a:p>
        </p:txBody>
      </p:sp>
    </p:spTree>
    <p:extLst>
      <p:ext uri="{BB962C8B-B14F-4D97-AF65-F5344CB8AC3E}">
        <p14:creationId xmlns:p14="http://schemas.microsoft.com/office/powerpoint/2010/main" val="3785558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 beschrijving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lstStyle/>
          <a:p>
            <a:r>
              <a:rPr lang="nl-BE" dirty="0"/>
              <a:t>Dit deeldomein heeft betrekking op het monitoren van grondwaterpeil en –kwaliteit. Het peil wordt gemeten in </a:t>
            </a:r>
            <a:r>
              <a:rPr lang="nl-BE" dirty="0" err="1"/>
              <a:t>zgn</a:t>
            </a:r>
            <a:r>
              <a:rPr lang="nl-BE" dirty="0"/>
              <a:t> peilputten, doorgaans met open of gesloten </a:t>
            </a:r>
            <a:r>
              <a:rPr lang="nl-BE" dirty="0" err="1"/>
              <a:t>piëzometers</a:t>
            </a:r>
            <a:r>
              <a:rPr lang="nl-BE" dirty="0"/>
              <a:t> die in deze putten geplaatst zijn. Monitoring kan manueel of automatisch met sensoren. De kwaliteit wordt bepaald door het observeren van diverse kwaliteitsparameters op grondwatermonsters verkregen in de putten en de </a:t>
            </a:r>
            <a:r>
              <a:rPr lang="nl-BE" dirty="0" err="1"/>
              <a:t>piëzometers</a:t>
            </a:r>
            <a:r>
              <a:rPr lang="nl-BE" dirty="0"/>
              <a:t>. De </a:t>
            </a:r>
            <a:r>
              <a:rPr lang="nl-BE" dirty="0" err="1"/>
              <a:t>piëzometers</a:t>
            </a:r>
            <a:r>
              <a:rPr lang="nl-BE" dirty="0"/>
              <a:t> zijn georganiseerd in </a:t>
            </a:r>
            <a:r>
              <a:rPr lang="nl-BE" dirty="0" err="1"/>
              <a:t>zgn</a:t>
            </a:r>
            <a:r>
              <a:rPr lang="nl-BE" dirty="0"/>
              <a:t> meetnetten.</a:t>
            </a:r>
          </a:p>
        </p:txBody>
      </p:sp>
    </p:spTree>
    <p:extLst>
      <p:ext uri="{BB962C8B-B14F-4D97-AF65-F5344CB8AC3E}">
        <p14:creationId xmlns:p14="http://schemas.microsoft.com/office/powerpoint/2010/main" val="364061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ObservatiesEnMetingen</a:t>
            </a:r>
            <a:endParaRPr lang="nl-BE" dirty="0"/>
          </a:p>
        </p:txBody>
      </p:sp>
      <p:pic>
        <p:nvPicPr>
          <p:cNvPr id="6" name="Picture 5" descr="Diagram&#10;&#10;Description automatically generated">
            <a:extLst>
              <a:ext uri="{FF2B5EF4-FFF2-40B4-BE49-F238E27FC236}">
                <a16:creationId xmlns:a16="http://schemas.microsoft.com/office/drawing/2014/main" id="{135AFAAC-B434-4F15-8BAD-0938F2432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528" y="1690688"/>
            <a:ext cx="9720943" cy="4658215"/>
          </a:xfrm>
          <a:prstGeom prst="rect">
            <a:avLst/>
          </a:prstGeom>
        </p:spPr>
      </p:pic>
    </p:spTree>
    <p:extLst>
      <p:ext uri="{BB962C8B-B14F-4D97-AF65-F5344CB8AC3E}">
        <p14:creationId xmlns:p14="http://schemas.microsoft.com/office/powerpoint/2010/main" val="2980106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iagram&#10;&#10;Description automatically generated">
            <a:extLst>
              <a:ext uri="{FF2B5EF4-FFF2-40B4-BE49-F238E27FC236}">
                <a16:creationId xmlns:a16="http://schemas.microsoft.com/office/drawing/2014/main" id="{2E2EC0DD-C5EE-4103-9AA4-10380AF57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29988"/>
            <a:ext cx="10515600" cy="4142616"/>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a:t>
            </a:r>
          </a:p>
        </p:txBody>
      </p:sp>
      <p:sp>
        <p:nvSpPr>
          <p:cNvPr id="8" name="Rectangle 7">
            <a:extLst>
              <a:ext uri="{FF2B5EF4-FFF2-40B4-BE49-F238E27FC236}">
                <a16:creationId xmlns:a16="http://schemas.microsoft.com/office/drawing/2014/main" id="{A28D288B-6CB0-47F3-AF94-71A320781359}"/>
              </a:ext>
            </a:extLst>
          </p:cNvPr>
          <p:cNvSpPr/>
          <p:nvPr/>
        </p:nvSpPr>
        <p:spPr>
          <a:xfrm>
            <a:off x="1945480" y="3260430"/>
            <a:ext cx="685801" cy="354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508A5E99-B4CC-464C-A035-73EA040A8F8D}"/>
              </a:ext>
            </a:extLst>
          </p:cNvPr>
          <p:cNvSpPr/>
          <p:nvPr/>
        </p:nvSpPr>
        <p:spPr>
          <a:xfrm>
            <a:off x="2957512" y="3222331"/>
            <a:ext cx="611982" cy="354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E31B69AE-D581-42AE-A9E4-76EB231603EA}"/>
              </a:ext>
            </a:extLst>
          </p:cNvPr>
          <p:cNvSpPr/>
          <p:nvPr/>
        </p:nvSpPr>
        <p:spPr>
          <a:xfrm>
            <a:off x="3900488" y="3289005"/>
            <a:ext cx="611982" cy="304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tangle 10">
            <a:extLst>
              <a:ext uri="{FF2B5EF4-FFF2-40B4-BE49-F238E27FC236}">
                <a16:creationId xmlns:a16="http://schemas.microsoft.com/office/drawing/2014/main" id="{9B514EC5-0BE1-4EBD-AD0A-991DFBB8AAFF}"/>
              </a:ext>
            </a:extLst>
          </p:cNvPr>
          <p:cNvSpPr/>
          <p:nvPr/>
        </p:nvSpPr>
        <p:spPr>
          <a:xfrm>
            <a:off x="4733924" y="3260429"/>
            <a:ext cx="685801" cy="3543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B7CD5AAB-7B48-4678-A1F3-70A1251B384B}"/>
              </a:ext>
            </a:extLst>
          </p:cNvPr>
          <p:cNvSpPr/>
          <p:nvPr/>
        </p:nvSpPr>
        <p:spPr>
          <a:xfrm>
            <a:off x="2593182" y="2364372"/>
            <a:ext cx="473868" cy="2308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055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Grondwatermeetnet: changelog</a:t>
            </a:r>
          </a:p>
        </p:txBody>
      </p:sp>
      <p:sp>
        <p:nvSpPr>
          <p:cNvPr id="11" name="Content Placeholder 2">
            <a:extLst>
              <a:ext uri="{FF2B5EF4-FFF2-40B4-BE49-F238E27FC236}">
                <a16:creationId xmlns:a16="http://schemas.microsoft.com/office/drawing/2014/main" id="{1718E123-33D6-43EC-BA17-C253A71D1E1E}"/>
              </a:ext>
            </a:extLst>
          </p:cNvPr>
          <p:cNvSpPr>
            <a:spLocks noGrp="1"/>
          </p:cNvSpPr>
          <p:nvPr>
            <p:ph idx="1"/>
          </p:nvPr>
        </p:nvSpPr>
        <p:spPr>
          <a:xfrm>
            <a:off x="838200" y="1825625"/>
            <a:ext cx="10515600" cy="4351338"/>
          </a:xfrm>
        </p:spPr>
        <p:txBody>
          <a:bodyPr>
            <a:normAutofit/>
          </a:bodyPr>
          <a:lstStyle/>
          <a:p>
            <a:r>
              <a:rPr lang="nl-BE" dirty="0"/>
              <a:t>Grondwaterlocatie:</a:t>
            </a:r>
          </a:p>
          <a:p>
            <a:pPr lvl="1"/>
            <a:r>
              <a:rPr lang="nl-BE" dirty="0"/>
              <a:t>vervangen door </a:t>
            </a:r>
            <a:r>
              <a:rPr lang="nl-BE" dirty="0" err="1"/>
              <a:t>Peilput</a:t>
            </a:r>
            <a:endParaRPr lang="nl-BE" dirty="0"/>
          </a:p>
          <a:p>
            <a:r>
              <a:rPr lang="nl-BE" dirty="0"/>
              <a:t>Filter</a:t>
            </a:r>
          </a:p>
          <a:p>
            <a:pPr lvl="1"/>
            <a:r>
              <a:rPr lang="nl-BE" dirty="0"/>
              <a:t>is nu </a:t>
            </a:r>
            <a:r>
              <a:rPr lang="nl-BE" dirty="0" err="1"/>
              <a:t>Piëzometer</a:t>
            </a:r>
            <a:endParaRPr lang="nl-BE" dirty="0"/>
          </a:p>
          <a:p>
            <a:pPr lvl="1"/>
            <a:r>
              <a:rPr lang="nl-BE" dirty="0"/>
              <a:t>met twee subklassen:</a:t>
            </a:r>
          </a:p>
          <a:p>
            <a:pPr lvl="2"/>
            <a:r>
              <a:rPr lang="nl-BE" dirty="0" err="1"/>
              <a:t>OpenPiëzometer</a:t>
            </a:r>
            <a:endParaRPr lang="nl-BE" dirty="0"/>
          </a:p>
          <a:p>
            <a:pPr lvl="2"/>
            <a:r>
              <a:rPr lang="nl-BE" dirty="0" err="1"/>
              <a:t>GeslotenPiëzometer</a:t>
            </a:r>
            <a:endParaRPr lang="nl-BE" dirty="0"/>
          </a:p>
          <a:p>
            <a:r>
              <a:rPr lang="nl-BE" dirty="0"/>
              <a:t>Filtermetingen:</a:t>
            </a:r>
          </a:p>
          <a:p>
            <a:pPr lvl="1"/>
            <a:r>
              <a:rPr lang="nl-BE" dirty="0"/>
              <a:t>Enkel nog Peilmeting</a:t>
            </a:r>
          </a:p>
          <a:p>
            <a:pPr lvl="1"/>
            <a:r>
              <a:rPr lang="nl-BE" dirty="0" err="1"/>
              <a:t>OnderkantPeilbuis</a:t>
            </a:r>
            <a:r>
              <a:rPr lang="nl-BE" dirty="0"/>
              <a:t> (en bovenkant) zijn nu Observaties</a:t>
            </a:r>
          </a:p>
        </p:txBody>
      </p:sp>
    </p:spTree>
    <p:extLst>
      <p:ext uri="{BB962C8B-B14F-4D97-AF65-F5344CB8AC3E}">
        <p14:creationId xmlns:p14="http://schemas.microsoft.com/office/powerpoint/2010/main" val="2633649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Grondwatermeetnet: </a:t>
            </a:r>
            <a:r>
              <a:rPr lang="nl-BE" sz="3600" dirty="0" err="1"/>
              <a:t>vb</a:t>
            </a:r>
            <a:r>
              <a:rPr lang="nl-BE" sz="3600" dirty="0"/>
              <a:t> </a:t>
            </a:r>
            <a:r>
              <a:rPr lang="nl-BE" sz="3600" dirty="0" err="1"/>
              <a:t>OpenPiëzometer</a:t>
            </a:r>
            <a:endParaRPr lang="nl-BE" sz="3600" dirty="0"/>
          </a:p>
        </p:txBody>
      </p:sp>
      <p:pic>
        <p:nvPicPr>
          <p:cNvPr id="5" name="Picture 4" descr="Diagram&#10;&#10;Description automatically generated">
            <a:extLst>
              <a:ext uri="{FF2B5EF4-FFF2-40B4-BE49-F238E27FC236}">
                <a16:creationId xmlns:a16="http://schemas.microsoft.com/office/drawing/2014/main" id="{8AD78143-16DA-4180-94CB-889118310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481" y="1473200"/>
            <a:ext cx="8247037" cy="5019675"/>
          </a:xfrm>
          <a:prstGeom prst="rect">
            <a:avLst/>
          </a:prstGeom>
        </p:spPr>
      </p:pic>
    </p:spTree>
    <p:extLst>
      <p:ext uri="{BB962C8B-B14F-4D97-AF65-F5344CB8AC3E}">
        <p14:creationId xmlns:p14="http://schemas.microsoft.com/office/powerpoint/2010/main" val="416577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600" dirty="0"/>
              <a:t>Grondwatermeetnet: </a:t>
            </a:r>
            <a:r>
              <a:rPr lang="nl-BE" sz="3600" dirty="0" err="1"/>
              <a:t>vb</a:t>
            </a:r>
            <a:r>
              <a:rPr lang="nl-BE" sz="3600" dirty="0"/>
              <a:t> Peilmeting</a:t>
            </a:r>
          </a:p>
        </p:txBody>
      </p:sp>
      <p:pic>
        <p:nvPicPr>
          <p:cNvPr id="4" name="Picture 3" descr="Chart, diagram, box and whisker chart&#10;&#10;Description automatically generated">
            <a:extLst>
              <a:ext uri="{FF2B5EF4-FFF2-40B4-BE49-F238E27FC236}">
                <a16:creationId xmlns:a16="http://schemas.microsoft.com/office/drawing/2014/main" id="{EEFE80D1-1765-4171-A2A0-AF490421B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911" y="1358900"/>
            <a:ext cx="5104178" cy="5133975"/>
          </a:xfrm>
          <a:prstGeom prst="rect">
            <a:avLst/>
          </a:prstGeom>
        </p:spPr>
      </p:pic>
    </p:spTree>
    <p:extLst>
      <p:ext uri="{BB962C8B-B14F-4D97-AF65-F5344CB8AC3E}">
        <p14:creationId xmlns:p14="http://schemas.microsoft.com/office/powerpoint/2010/main" val="332321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3200" dirty="0"/>
              <a:t>Grondwatermeetnet: </a:t>
            </a:r>
            <a:r>
              <a:rPr lang="nl-BE" sz="3200" dirty="0" err="1"/>
              <a:t>vb</a:t>
            </a:r>
            <a:r>
              <a:rPr lang="nl-BE" sz="3200" dirty="0"/>
              <a:t> Kwaliteitsmeting Grondwatermonster</a:t>
            </a:r>
          </a:p>
        </p:txBody>
      </p:sp>
      <p:pic>
        <p:nvPicPr>
          <p:cNvPr id="5" name="Picture 4" descr="Diagram&#10;&#10;Description automatically generated">
            <a:extLst>
              <a:ext uri="{FF2B5EF4-FFF2-40B4-BE49-F238E27FC236}">
                <a16:creationId xmlns:a16="http://schemas.microsoft.com/office/drawing/2014/main" id="{6592640C-FFE0-4B30-ABB1-B128E130C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891" y="1333500"/>
            <a:ext cx="6472218" cy="5276850"/>
          </a:xfrm>
          <a:prstGeom prst="rect">
            <a:avLst/>
          </a:prstGeom>
        </p:spPr>
      </p:pic>
    </p:spTree>
    <p:extLst>
      <p:ext uri="{BB962C8B-B14F-4D97-AF65-F5344CB8AC3E}">
        <p14:creationId xmlns:p14="http://schemas.microsoft.com/office/powerpoint/2010/main" val="311648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normAutofit/>
          </a:bodyPr>
          <a:lstStyle/>
          <a:p>
            <a:r>
              <a:rPr lang="nl-BE" sz="4000" dirty="0"/>
              <a:t>Grondwatermeetnet: opmerkingen/issues</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normAutofit/>
          </a:bodyPr>
          <a:lstStyle/>
          <a:p>
            <a:r>
              <a:rPr lang="nl-BE" dirty="0"/>
              <a:t>Issues: zie </a:t>
            </a:r>
            <a:r>
              <a:rPr lang="nl-BE" dirty="0" err="1">
                <a:hlinkClick r:id="rId2"/>
              </a:rPr>
              <a:t>github</a:t>
            </a:r>
            <a:endParaRPr lang="nl-BE" dirty="0"/>
          </a:p>
          <a:p>
            <a:endParaRPr lang="nl-BE" dirty="0"/>
          </a:p>
          <a:p>
            <a:pPr lvl="1"/>
            <a:endParaRPr lang="nl-BE" dirty="0"/>
          </a:p>
        </p:txBody>
      </p:sp>
    </p:spTree>
    <p:extLst>
      <p:ext uri="{BB962C8B-B14F-4D97-AF65-F5344CB8AC3E}">
        <p14:creationId xmlns:p14="http://schemas.microsoft.com/office/powerpoint/2010/main" val="117846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Sonderingen</a:t>
            </a:r>
          </a:p>
        </p:txBody>
      </p:sp>
      <p:sp>
        <p:nvSpPr>
          <p:cNvPr id="3" name="Content Placeholder 2">
            <a:extLst>
              <a:ext uri="{FF2B5EF4-FFF2-40B4-BE49-F238E27FC236}">
                <a16:creationId xmlns:a16="http://schemas.microsoft.com/office/drawing/2014/main" id="{45B1F829-37C1-4254-98E6-62510F72313C}"/>
              </a:ext>
            </a:extLst>
          </p:cNvPr>
          <p:cNvSpPr>
            <a:spLocks noGrp="1"/>
          </p:cNvSpPr>
          <p:nvPr>
            <p:ph idx="1"/>
          </p:nvPr>
        </p:nvSpPr>
        <p:spPr>
          <a:xfrm>
            <a:off x="838200" y="1825625"/>
            <a:ext cx="10515600" cy="4351338"/>
          </a:xfrm>
        </p:spPr>
        <p:txBody>
          <a:bodyPr>
            <a:normAutofit/>
          </a:bodyPr>
          <a:lstStyle/>
          <a:p>
            <a:r>
              <a:rPr lang="nl-BE" sz="2400" dirty="0"/>
              <a:t>TODO</a:t>
            </a:r>
            <a:endParaRPr lang="nl-BE" sz="2000" dirty="0"/>
          </a:p>
        </p:txBody>
      </p:sp>
    </p:spTree>
    <p:extLst>
      <p:ext uri="{BB962C8B-B14F-4D97-AF65-F5344CB8AC3E}">
        <p14:creationId xmlns:p14="http://schemas.microsoft.com/office/powerpoint/2010/main" val="1117034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To</a:t>
            </a:r>
            <a:r>
              <a:rPr lang="nl-BE" dirty="0"/>
              <a:t> </a:t>
            </a:r>
            <a:r>
              <a:rPr lang="nl-BE" dirty="0" err="1"/>
              <a:t>be</a:t>
            </a:r>
            <a:r>
              <a:rPr lang="nl-BE" dirty="0"/>
              <a:t> </a:t>
            </a:r>
            <a:r>
              <a:rPr lang="nl-BE" dirty="0" err="1"/>
              <a:t>continued</a:t>
            </a:r>
            <a:r>
              <a:rPr lang="nl-BE" dirty="0"/>
              <a:t>…</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a:t>
            </a:r>
          </a:p>
        </p:txBody>
      </p:sp>
    </p:spTree>
    <p:extLst>
      <p:ext uri="{BB962C8B-B14F-4D97-AF65-F5344CB8AC3E}">
        <p14:creationId xmlns:p14="http://schemas.microsoft.com/office/powerpoint/2010/main" val="7799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ObservatiesEnMetingen</a:t>
            </a:r>
            <a:r>
              <a:rPr lang="nl-BE" dirty="0"/>
              <a:t>-extensies</a:t>
            </a:r>
          </a:p>
        </p:txBody>
      </p:sp>
      <p:pic>
        <p:nvPicPr>
          <p:cNvPr id="4" name="Picture 3" descr="Diagram&#10;&#10;Description automatically generated">
            <a:extLst>
              <a:ext uri="{FF2B5EF4-FFF2-40B4-BE49-F238E27FC236}">
                <a16:creationId xmlns:a16="http://schemas.microsoft.com/office/drawing/2014/main" id="{9928AE24-E704-48FE-B2D0-592AEC494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2099930"/>
            <a:ext cx="8610600" cy="3414918"/>
          </a:xfrm>
          <a:prstGeom prst="rect">
            <a:avLst/>
          </a:prstGeom>
        </p:spPr>
      </p:pic>
    </p:spTree>
    <p:extLst>
      <p:ext uri="{BB962C8B-B14F-4D97-AF65-F5344CB8AC3E}">
        <p14:creationId xmlns:p14="http://schemas.microsoft.com/office/powerpoint/2010/main" val="2022250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err="1"/>
              <a:t>RuimtelijkeBereiken</a:t>
            </a:r>
            <a:endParaRPr lang="nl-BE" dirty="0"/>
          </a:p>
        </p:txBody>
      </p:sp>
      <p:pic>
        <p:nvPicPr>
          <p:cNvPr id="5" name="Picture 4" descr="Diagram&#10;&#10;Description automatically generated">
            <a:extLst>
              <a:ext uri="{FF2B5EF4-FFF2-40B4-BE49-F238E27FC236}">
                <a16:creationId xmlns:a16="http://schemas.microsoft.com/office/drawing/2014/main" id="{3FD76FA9-10E6-4095-BE6C-311ED853B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111" y="1801639"/>
            <a:ext cx="7253777" cy="4357920"/>
          </a:xfrm>
          <a:prstGeom prst="rect">
            <a:avLst/>
          </a:prstGeom>
        </p:spPr>
      </p:pic>
    </p:spTree>
    <p:extLst>
      <p:ext uri="{BB962C8B-B14F-4D97-AF65-F5344CB8AC3E}">
        <p14:creationId xmlns:p14="http://schemas.microsoft.com/office/powerpoint/2010/main" val="407693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Toevoegingen tgv consolidatie</a:t>
            </a:r>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Uit:</a:t>
            </a:r>
          </a:p>
          <a:p>
            <a:pPr lvl="1"/>
            <a:r>
              <a:rPr lang="nl-BE" dirty="0"/>
              <a:t>SSN/SOSA: </a:t>
            </a:r>
            <a:r>
              <a:rPr lang="nl-BE" dirty="0">
                <a:hlinkClick r:id="rId2"/>
              </a:rPr>
              <a:t>https://www.w3.org/TR/vocab-ssn/</a:t>
            </a:r>
            <a:endParaRPr lang="nl-BE" dirty="0"/>
          </a:p>
          <a:p>
            <a:pPr lvl="1"/>
            <a:r>
              <a:rPr lang="nl-BE" dirty="0"/>
              <a:t>SSN/SOSA-</a:t>
            </a:r>
            <a:r>
              <a:rPr lang="nl-BE" dirty="0" err="1"/>
              <a:t>extensions</a:t>
            </a:r>
            <a:r>
              <a:rPr lang="nl-BE" dirty="0"/>
              <a:t>: </a:t>
            </a:r>
            <a:r>
              <a:rPr lang="nl-BE" dirty="0">
                <a:hlinkClick r:id="rId3"/>
              </a:rPr>
              <a:t>https://www.w3.org/TR/vocab-ssn-ext/</a:t>
            </a:r>
            <a:r>
              <a:rPr lang="nl-BE" dirty="0"/>
              <a:t>  </a:t>
            </a:r>
          </a:p>
          <a:p>
            <a:pPr lvl="1"/>
            <a:r>
              <a:rPr lang="nl-BE" dirty="0"/>
              <a:t>FIWARE</a:t>
            </a:r>
          </a:p>
          <a:p>
            <a:pPr lvl="1"/>
            <a:r>
              <a:rPr lang="nl-BE" dirty="0" err="1"/>
              <a:t>DublinCore</a:t>
            </a:r>
            <a:endParaRPr lang="nl-BE" dirty="0"/>
          </a:p>
          <a:p>
            <a:pPr lvl="1"/>
            <a:r>
              <a:rPr lang="nl-BE" dirty="0" err="1"/>
              <a:t>ObservatiesEnMetingen</a:t>
            </a:r>
            <a:endParaRPr lang="nl-BE" dirty="0"/>
          </a:p>
        </p:txBody>
      </p:sp>
    </p:spTree>
    <p:extLst>
      <p:ext uri="{BB962C8B-B14F-4D97-AF65-F5344CB8AC3E}">
        <p14:creationId xmlns:p14="http://schemas.microsoft.com/office/powerpoint/2010/main" val="356729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engineering drawing&#10;&#10;Description automatically generated">
            <a:extLst>
              <a:ext uri="{FF2B5EF4-FFF2-40B4-BE49-F238E27FC236}">
                <a16:creationId xmlns:a16="http://schemas.microsoft.com/office/drawing/2014/main" id="{7F706239-2BE0-4D6F-9F60-5251CFE6C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86" y="1861340"/>
            <a:ext cx="11020425" cy="4080110"/>
          </a:xfrm>
          <a:prstGeom prst="rect">
            <a:avLst/>
          </a:prstGeom>
        </p:spPr>
      </p:pic>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=&gt; Nieuw AP </a:t>
            </a:r>
            <a:r>
              <a:rPr lang="nl-BE" dirty="0" err="1"/>
              <a:t>SensorenEnBemonstering</a:t>
            </a:r>
            <a:endParaRPr lang="nl-BE" dirty="0"/>
          </a:p>
        </p:txBody>
      </p:sp>
    </p:spTree>
    <p:extLst>
      <p:ext uri="{BB962C8B-B14F-4D97-AF65-F5344CB8AC3E}">
        <p14:creationId xmlns:p14="http://schemas.microsoft.com/office/powerpoint/2010/main" val="326897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F95F-CF61-49C4-B9AA-440049470977}"/>
              </a:ext>
            </a:extLst>
          </p:cNvPr>
          <p:cNvSpPr>
            <a:spLocks noGrp="1"/>
          </p:cNvSpPr>
          <p:nvPr>
            <p:ph type="title"/>
          </p:nvPr>
        </p:nvSpPr>
        <p:spPr/>
        <p:txBody>
          <a:bodyPr/>
          <a:lstStyle/>
          <a:p>
            <a:r>
              <a:rPr lang="nl-BE" dirty="0"/>
              <a:t>=&gt; Nieuw AP </a:t>
            </a:r>
            <a:r>
              <a:rPr lang="nl-BE" dirty="0" err="1"/>
              <a:t>SensorenEnBemonstering</a:t>
            </a:r>
            <a:endParaRPr lang="nl-BE" dirty="0"/>
          </a:p>
        </p:txBody>
      </p:sp>
      <p:sp>
        <p:nvSpPr>
          <p:cNvPr id="3" name="Content Placeholder 2">
            <a:extLst>
              <a:ext uri="{FF2B5EF4-FFF2-40B4-BE49-F238E27FC236}">
                <a16:creationId xmlns:a16="http://schemas.microsoft.com/office/drawing/2014/main" id="{B91FEBC3-BC36-44B4-98C0-7B7A5DAF600B}"/>
              </a:ext>
            </a:extLst>
          </p:cNvPr>
          <p:cNvSpPr>
            <a:spLocks noGrp="1"/>
          </p:cNvSpPr>
          <p:nvPr>
            <p:ph idx="1"/>
          </p:nvPr>
        </p:nvSpPr>
        <p:spPr/>
        <p:txBody>
          <a:bodyPr/>
          <a:lstStyle/>
          <a:p>
            <a:r>
              <a:rPr lang="nl-BE" dirty="0"/>
              <a:t>Aanpak OSLO Bodem &amp; Ondergrond = aanpak OSLO Air &amp; Water</a:t>
            </a:r>
          </a:p>
          <a:p>
            <a:r>
              <a:rPr lang="nl-BE" dirty="0"/>
              <a:t>TODO: Zelfde AP maar dan vertaald</a:t>
            </a:r>
          </a:p>
          <a:p>
            <a:r>
              <a:rPr lang="nl-BE" dirty="0"/>
              <a:t>Meer uitgebreide </a:t>
            </a:r>
            <a:r>
              <a:rPr lang="nl-BE" dirty="0" err="1"/>
              <a:t>toolkit</a:t>
            </a:r>
            <a:r>
              <a:rPr lang="nl-BE" dirty="0"/>
              <a:t> dan vroeger voor:</a:t>
            </a:r>
          </a:p>
          <a:p>
            <a:pPr lvl="1"/>
            <a:r>
              <a:rPr lang="nl-BE" dirty="0"/>
              <a:t>Generieke Bemonstering &amp; Observaties</a:t>
            </a:r>
          </a:p>
          <a:p>
            <a:pPr lvl="1"/>
            <a:r>
              <a:rPr lang="nl-BE" dirty="0"/>
              <a:t>Specialisatie per B&amp;O domein</a:t>
            </a:r>
          </a:p>
          <a:p>
            <a:pPr lvl="1"/>
            <a:endParaRPr lang="nl-BE" dirty="0"/>
          </a:p>
        </p:txBody>
      </p:sp>
    </p:spTree>
    <p:extLst>
      <p:ext uri="{BB962C8B-B14F-4D97-AF65-F5344CB8AC3E}">
        <p14:creationId xmlns:p14="http://schemas.microsoft.com/office/powerpoint/2010/main" val="3308026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11688</TotalTime>
  <Words>885</Words>
  <Application>Microsoft Office PowerPoint</Application>
  <PresentationFormat>Widescreen</PresentationFormat>
  <Paragraphs>226</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Werkgroep thema’s B&amp;0</vt:lpstr>
      <vt:lpstr>Inhoud</vt:lpstr>
      <vt:lpstr>Observaties &amp; Metingen</vt:lpstr>
      <vt:lpstr>ObservatiesEnMetingen</vt:lpstr>
      <vt:lpstr>ObservatiesEnMetingen-extensies</vt:lpstr>
      <vt:lpstr>RuimtelijkeBereiken</vt:lpstr>
      <vt:lpstr>Toevoegingen tgv consolidatie</vt:lpstr>
      <vt:lpstr>=&gt; Nieuw AP SensorenEnBemonstering</vt:lpstr>
      <vt:lpstr>=&gt; Nieuw AP SensorenEnBemonstering</vt:lpstr>
      <vt:lpstr>=&gt; Nieuw AP SensorenEnBemonstering</vt:lpstr>
      <vt:lpstr>=&gt; Nieuw AP SensorenEnBemonstering: opmerkingen</vt:lpstr>
      <vt:lpstr>=&gt; Nieuw AP SensorenEnBemonstering: vb</vt:lpstr>
      <vt:lpstr>Specialisaties voor B&amp;O</vt:lpstr>
      <vt:lpstr>Specialisaties voor B&amp;O: Bemonstering</vt:lpstr>
      <vt:lpstr>Specialisaties voor B&amp;O: RuimtelijkBemonsteringsobject</vt:lpstr>
      <vt:lpstr>Specialisaties voor B&amp;O: Monster</vt:lpstr>
      <vt:lpstr>Specialisaties voor B&amp;O: Observatie</vt:lpstr>
      <vt:lpstr>Specialisaties voor B&amp;O: Observatie (Interpretatie)</vt:lpstr>
      <vt:lpstr>Specialisaties voor B&amp;O: Sensor</vt:lpstr>
      <vt:lpstr>Specialisaties voor B&amp;O: Domeinobject</vt:lpstr>
      <vt:lpstr>Toepassing op de B&amp;O thema’s</vt:lpstr>
      <vt:lpstr>Toepassing op de B&amp;O thema’s</vt:lpstr>
      <vt:lpstr>Grondboringen</vt:lpstr>
      <vt:lpstr>Grondboringen-Bemonstering: beschrijving</vt:lpstr>
      <vt:lpstr>Grondboringen-Bemonstering</vt:lpstr>
      <vt:lpstr>Grondboringen-Bemonstering: changelog</vt:lpstr>
      <vt:lpstr>Grondboringen-Bemonstering: vb Grondboring</vt:lpstr>
      <vt:lpstr>Grondboring-Bemonstering: opmerkingen/ issues</vt:lpstr>
      <vt:lpstr>Grondboringen-Observaties: beschrijving</vt:lpstr>
      <vt:lpstr>Grondboringen-Observaties</vt:lpstr>
      <vt:lpstr>Grondboring-Observaties: changelog</vt:lpstr>
      <vt:lpstr>Grondboringen-Observaties: vb Korrelverdeling als generieke Observatie</vt:lpstr>
      <vt:lpstr>Grondboringen-Observaties: vb Doorlatendheid</vt:lpstr>
      <vt:lpstr>Grondboringen-Observaties: vb generieke Observatie</vt:lpstr>
      <vt:lpstr>Grondboring-Observaties: opmerkingen/issues</vt:lpstr>
      <vt:lpstr>Grondboringen-Interpretaties</vt:lpstr>
      <vt:lpstr>Bodem</vt:lpstr>
      <vt:lpstr>Grondwatermeetnet</vt:lpstr>
      <vt:lpstr>Grondwatermeetnet: beschrijving</vt:lpstr>
      <vt:lpstr>Grondwatermeetnet</vt:lpstr>
      <vt:lpstr>Grondwatermeetnet: changelog</vt:lpstr>
      <vt:lpstr>Grondwatermeetnet: vb OpenPiëzometer</vt:lpstr>
      <vt:lpstr>Grondwatermeetnet: vb Peilmeting</vt:lpstr>
      <vt:lpstr>Grondwatermeetnet: vb Kwaliteitsmeting Grondwatermonster</vt:lpstr>
      <vt:lpstr>Grondwatermeetnet: opmerkingen/issues</vt:lpstr>
      <vt:lpstr>Sonderingen</vt:lpstr>
      <vt:lpstr>To be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Consolidatie B&amp;0</dc:title>
  <dc:creator>Thijs Geert</dc:creator>
  <cp:lastModifiedBy>Thijs Geert</cp:lastModifiedBy>
  <cp:revision>28</cp:revision>
  <dcterms:created xsi:type="dcterms:W3CDTF">2021-05-17T09:23:54Z</dcterms:created>
  <dcterms:modified xsi:type="dcterms:W3CDTF">2021-06-11T14:26:40Z</dcterms:modified>
</cp:coreProperties>
</file>